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4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587" r:id="rId2"/>
    <p:sldId id="591" r:id="rId3"/>
    <p:sldId id="607" r:id="rId4"/>
    <p:sldId id="349" r:id="rId5"/>
    <p:sldId id="640" r:id="rId6"/>
    <p:sldId id="641" r:id="rId7"/>
    <p:sldId id="618" r:id="rId8"/>
    <p:sldId id="642" r:id="rId9"/>
    <p:sldId id="668" r:id="rId10"/>
    <p:sldId id="643" r:id="rId11"/>
    <p:sldId id="644" r:id="rId12"/>
    <p:sldId id="645" r:id="rId13"/>
    <p:sldId id="646" r:id="rId14"/>
    <p:sldId id="647" r:id="rId15"/>
    <p:sldId id="648" r:id="rId16"/>
    <p:sldId id="649" r:id="rId17"/>
    <p:sldId id="650" r:id="rId18"/>
    <p:sldId id="651" r:id="rId19"/>
    <p:sldId id="652" r:id="rId20"/>
    <p:sldId id="653" r:id="rId21"/>
    <p:sldId id="654" r:id="rId22"/>
    <p:sldId id="655" r:id="rId23"/>
    <p:sldId id="656" r:id="rId24"/>
    <p:sldId id="657" r:id="rId25"/>
    <p:sldId id="658" r:id="rId26"/>
    <p:sldId id="659" r:id="rId27"/>
    <p:sldId id="660" r:id="rId28"/>
    <p:sldId id="661" r:id="rId29"/>
    <p:sldId id="663" r:id="rId30"/>
    <p:sldId id="662" r:id="rId31"/>
    <p:sldId id="664" r:id="rId32"/>
    <p:sldId id="665" r:id="rId33"/>
    <p:sldId id="666" r:id="rId34"/>
    <p:sldId id="667" r:id="rId35"/>
    <p:sldId id="603" r:id="rId36"/>
    <p:sldId id="608" r:id="rId37"/>
    <p:sldId id="617" r:id="rId38"/>
  </p:sldIdLst>
  <p:sldSz cx="12192000" cy="6858000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BB"/>
    <a:srgbClr val="276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6" autoAdjust="0"/>
    <p:restoredTop sz="95159" autoAdjust="0"/>
  </p:normalViewPr>
  <p:slideViewPr>
    <p:cSldViewPr snapToGrid="0">
      <p:cViewPr varScale="1">
        <p:scale>
          <a:sx n="122" d="100"/>
          <a:sy n="122" d="100"/>
        </p:scale>
        <p:origin x="9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3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charset="0"/>
              </a:defRPr>
            </a:lvl1pPr>
          </a:lstStyle>
          <a:p>
            <a:fld id="{6DBD8CA9-E5AB-4BDC-BFD5-F02BA4AE8372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charset="0"/>
              </a:defRPr>
            </a:lvl1pPr>
          </a:lstStyle>
          <a:p>
            <a:fld id="{AE9AB597-40CD-4744-96DD-75CB93A505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94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39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6494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685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583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684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745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820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134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779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675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416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327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65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6837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676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331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4650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7918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872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6964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244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163" y="-306301"/>
            <a:ext cx="12600709" cy="4584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355" y="6628777"/>
            <a:ext cx="12600709" cy="45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6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BB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63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9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36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6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8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56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5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98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60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9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7DDADD74-75B9-40EF-BB06-C57C82931472}" type="datetimeFigureOut">
              <a:rPr lang="en-US" smtClean="0"/>
              <a:pPr/>
              <a:t>3/15/2016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042B5B5C-DFF7-4280-873E-03C5EF7AA3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5894433"/>
            <a:ext cx="10058400" cy="9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9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769A6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409575" indent="-409575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SzPct val="75000"/>
        <a:buFont typeface="HiraMinProN-W3" charset="-128"/>
        <a:buChar char="◉"/>
        <a:tabLst/>
        <a:defRPr sz="40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762000" indent="-2540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tabLst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hyperlink" Target="http://www.cardellmedia.com/info-hub?utm_campaign=email_9016&amp;utm_medium=email&amp;utm_source=lin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hyperlink" Target="http://www.cardellmedia.com/info-hub?utm_campaign=email_9016&amp;utm_medium=email&amp;utm_source=link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3" y="1880264"/>
            <a:ext cx="11131915" cy="309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09725"/>
            <a:ext cx="121513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Members Hub</a:t>
            </a:r>
          </a:p>
          <a:p>
            <a:pPr algn="ctr"/>
            <a:r>
              <a:rPr lang="en-US" sz="5400" u="sng" dirty="0">
                <a:hlinkClick r:id="rId4"/>
              </a:rPr>
              <a:t>http://www.cardellmedia.com/info-hub</a:t>
            </a:r>
            <a:endParaRPr lang="en-US" sz="54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373872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36174"/>
            <a:ext cx="121513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Seminar Three: </a:t>
            </a: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/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</a:t>
            </a:r>
            <a:r>
              <a:rPr lang="en-US" sz="6000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Profitable World of Teleseminars, Webinars </a:t>
            </a: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/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and </a:t>
            </a:r>
            <a:r>
              <a:rPr lang="en-US" sz="6000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Seminars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157281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Teleseminars and Webinars: Free &amp; Paid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FREE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Enhances Relationship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Adds significant value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Opportunity to Sell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b="1" dirty="0" smtClean="0"/>
              <a:t>Resources: </a:t>
            </a:r>
            <a:r>
              <a:rPr lang="en-US" sz="3500" i="1" dirty="0" err="1" smtClean="0"/>
              <a:t>Intercall</a:t>
            </a:r>
            <a:r>
              <a:rPr lang="en-US" sz="3500" i="1" dirty="0" smtClean="0"/>
              <a:t> </a:t>
            </a:r>
            <a:r>
              <a:rPr lang="en-US" sz="3500" dirty="0" smtClean="0"/>
              <a:t>for Teleseminars, </a:t>
            </a:r>
            <a:r>
              <a:rPr lang="en-US" sz="3500" i="1" dirty="0" smtClean="0"/>
              <a:t>StealthSeminar.com</a:t>
            </a:r>
            <a:r>
              <a:rPr lang="en-US" sz="3500" dirty="0" smtClean="0"/>
              <a:t> and </a:t>
            </a:r>
            <a:r>
              <a:rPr lang="en-US" sz="3500" i="1" dirty="0" smtClean="0"/>
              <a:t>GoToWebinar.com</a:t>
            </a:r>
            <a:r>
              <a:rPr lang="en-US" sz="3500" dirty="0" smtClean="0"/>
              <a:t> for Webinars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23270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Teleseminars and Webinars: Free &amp; Paid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FREE: Format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Intro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40 to 50 minutes of value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5 to 7 Steps / Strategies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10 to 15 minutes Sale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b="1" dirty="0" smtClean="0"/>
              <a:t>Scarcity: </a:t>
            </a:r>
            <a:r>
              <a:rPr lang="en-US" sz="3500" dirty="0" smtClean="0"/>
              <a:t>Time or Numbers</a:t>
            </a: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404365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Teleseminars and Webinars: Free &amp; Paid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Paid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One-off or part of a </a:t>
            </a:r>
            <a:r>
              <a:rPr lang="en-US" sz="3500" dirty="0" err="1" smtClean="0"/>
              <a:t>programme</a:t>
            </a:r>
            <a:endParaRPr lang="en-US" sz="3500" dirty="0" smtClean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If you add personal support and other resources to a 5 to 10 step </a:t>
            </a:r>
            <a:r>
              <a:rPr lang="en-US" sz="3500" dirty="0" err="1" smtClean="0"/>
              <a:t>programme</a:t>
            </a:r>
            <a:r>
              <a:rPr lang="en-US" sz="3500" dirty="0" smtClean="0"/>
              <a:t>, </a:t>
            </a:r>
            <a:br>
              <a:rPr lang="en-US" sz="3500" dirty="0" smtClean="0"/>
            </a:br>
            <a:r>
              <a:rPr lang="en-US" sz="3500" dirty="0" smtClean="0"/>
              <a:t>it adds considerable value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845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96" y="-26126"/>
            <a:ext cx="10515600" cy="1325563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object 2"/>
          <p:cNvSpPr/>
          <p:nvPr/>
        </p:nvSpPr>
        <p:spPr>
          <a:xfrm>
            <a:off x="2362925" y="1098776"/>
            <a:ext cx="7028827" cy="5759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333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2353681" y="0"/>
            <a:ext cx="6875994" cy="5242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78262" y="5242492"/>
            <a:ext cx="5026833" cy="18851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820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Teleseminars and Webinars: Free &amp; Paid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GB" b="1" dirty="0" smtClean="0"/>
              <a:t>Getting Them to show up</a:t>
            </a:r>
            <a:endParaRPr lang="en-US" b="1" dirty="0" smtClean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GB" sz="3500" dirty="0" smtClean="0"/>
              <a:t>Thank you page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GB" sz="3500" dirty="0" smtClean="0"/>
              <a:t>Confirmation Emails</a:t>
            </a:r>
            <a:endParaRPr lang="en-US" sz="3500" dirty="0" smtClean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Texts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GB" sz="3500" dirty="0" smtClean="0"/>
              <a:t>Additional support information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GB" sz="3500" dirty="0" smtClean="0"/>
              <a:t>Direct Mail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82893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96" y="-261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Promotional Email 1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245" y="1036200"/>
            <a:ext cx="7020791" cy="548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4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96" y="-261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Promotional Email 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363" y="910936"/>
            <a:ext cx="6758709" cy="584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51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96" y="-261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Promotional Email 3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236" y="958272"/>
            <a:ext cx="6769294" cy="589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9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96" y="-261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Promotional Email 4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599" y="1156854"/>
            <a:ext cx="7826059" cy="549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96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96" y="-261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Confirmation Email 1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1299437"/>
            <a:ext cx="7819258" cy="496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7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96" y="-261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Confirmation Email 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959" y="1029853"/>
            <a:ext cx="7360585" cy="545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12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96" y="-261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Confirmation Email 3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791" y="869372"/>
            <a:ext cx="6452616" cy="58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34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96" y="-261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Confirmation Email 4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091" y="1299437"/>
            <a:ext cx="7673849" cy="499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22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96" y="-261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Confirmation Email 5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162" y="1572491"/>
            <a:ext cx="9010353" cy="428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3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96" y="-261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Confirmation Email 6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622" y="1406235"/>
            <a:ext cx="8132208" cy="431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7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596" y="-261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Facebook Mastery Web Page</a:t>
            </a:r>
            <a:endParaRPr lang="en-US" dirty="0"/>
          </a:p>
        </p:txBody>
      </p:sp>
      <p:sp>
        <p:nvSpPr>
          <p:cNvPr id="3" name="object 3"/>
          <p:cNvSpPr/>
          <p:nvPr/>
        </p:nvSpPr>
        <p:spPr>
          <a:xfrm>
            <a:off x="2061438" y="1299437"/>
            <a:ext cx="8069125" cy="52001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83024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Seminars and Live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800" dirty="0" smtClean="0"/>
              <a:t>Historically, they a </a:t>
            </a:r>
            <a:r>
              <a:rPr lang="en-US" sz="3800" b="1" dirty="0" smtClean="0"/>
              <a:t>VERY</a:t>
            </a:r>
            <a:r>
              <a:rPr lang="en-US" sz="3800" dirty="0" smtClean="0"/>
              <a:t> important part of most successful Information Marketing Businesses because of three main factors: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Profitable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Relationship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The best place to sell </a:t>
            </a:r>
            <a:r>
              <a:rPr lang="en-US" sz="3500" b="1" i="1" dirty="0" smtClean="0"/>
              <a:t>(very important!)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7215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Seminars and Live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800" b="1" dirty="0" smtClean="0"/>
              <a:t>What I Wish I’d Known About Seminars from Day One: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Getting non-Customers to seminars at a profit is virtually impossible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Once you get them there, they are </a:t>
            </a:r>
            <a:r>
              <a:rPr lang="en-US" sz="3500" b="1" dirty="0" smtClean="0"/>
              <a:t>ten times easier </a:t>
            </a:r>
            <a:r>
              <a:rPr lang="en-US" sz="3500" dirty="0" smtClean="0"/>
              <a:t>to sell to than anyone else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69511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The Annual Event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280" y="1403959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2 to 3 </a:t>
            </a:r>
            <a:r>
              <a:rPr lang="en-US" sz="3500" dirty="0"/>
              <a:t>Days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You and other industry experts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Celebrities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Networking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An experience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Awards and </a:t>
            </a:r>
            <a:r>
              <a:rPr lang="en-US" sz="3500" dirty="0" smtClean="0"/>
              <a:t>Prizes</a:t>
            </a:r>
            <a:endParaRPr lang="en-US" sz="35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The best place to sell </a:t>
            </a:r>
            <a:r>
              <a:rPr lang="en-US" sz="3500" dirty="0" smtClean="0"/>
              <a:t>high-end </a:t>
            </a:r>
            <a:r>
              <a:rPr lang="en-US" sz="3500" dirty="0"/>
              <a:t>Coaching</a:t>
            </a:r>
          </a:p>
        </p:txBody>
      </p:sp>
    </p:spTree>
    <p:extLst>
      <p:ext uri="{BB962C8B-B14F-4D97-AF65-F5344CB8AC3E}">
        <p14:creationId xmlns:p14="http://schemas.microsoft.com/office/powerpoint/2010/main" val="364575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The 1 to 2 Day Event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280" y="1403959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Good place to start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Easy for Customers to attend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87535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Open Evenings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280" y="1403959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Paid or Free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Large numbers, lower risk for attendees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Can sell longer event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54116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The Free Event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280" y="1403959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Normally designed to sell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Attracts people you won’t reach in </a:t>
            </a:r>
            <a:br>
              <a:rPr lang="en-US" sz="3500" dirty="0" smtClean="0"/>
            </a:br>
            <a:r>
              <a:rPr lang="en-US" sz="3500" dirty="0" smtClean="0"/>
              <a:t>other ways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Refundable deposit if show-up rate </a:t>
            </a:r>
            <a:br>
              <a:rPr lang="en-US" sz="3500" dirty="0" smtClean="0"/>
            </a:br>
            <a:r>
              <a:rPr lang="en-US" sz="3500" dirty="0" smtClean="0"/>
              <a:t>is important</a:t>
            </a:r>
          </a:p>
        </p:txBody>
      </p:sp>
    </p:spTree>
    <p:extLst>
      <p:ext uri="{BB962C8B-B14F-4D97-AF65-F5344CB8AC3E}">
        <p14:creationId xmlns:p14="http://schemas.microsoft.com/office/powerpoint/2010/main" val="275900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The Free Event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280" y="1403959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Good if you know your numbers:</a:t>
            </a:r>
          </a:p>
          <a:p>
            <a:pPr marL="1090613" indent="-29527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2769A6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3200" dirty="0" smtClean="0"/>
              <a:t>Cost per Customer</a:t>
            </a:r>
          </a:p>
          <a:p>
            <a:pPr marL="1090613" indent="-29527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2769A6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3200" dirty="0" smtClean="0"/>
              <a:t>Cost per attendee</a:t>
            </a:r>
          </a:p>
          <a:p>
            <a:pPr marL="1090613" indent="-295275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rgbClr val="2769A6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3200" dirty="0" smtClean="0"/>
              <a:t>Conversion rate</a:t>
            </a:r>
          </a:p>
        </p:txBody>
      </p:sp>
    </p:spTree>
    <p:extLst>
      <p:ext uri="{BB962C8B-B14F-4D97-AF65-F5344CB8AC3E}">
        <p14:creationId xmlns:p14="http://schemas.microsoft.com/office/powerpoint/2010/main" val="372841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The Million Dollar Weekend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280" y="1403959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 </a:t>
            </a:r>
            <a:r>
              <a:rPr lang="en-US" sz="3500" dirty="0" smtClean="0"/>
              <a:t>BIG SECRET: The </a:t>
            </a:r>
            <a:r>
              <a:rPr lang="en-US" sz="3500" dirty="0"/>
              <a:t>p</a:t>
            </a:r>
            <a:r>
              <a:rPr lang="en-US" sz="3500" dirty="0" smtClean="0"/>
              <a:t>urpose of the event is not to make money from ticket sales</a:t>
            </a:r>
            <a:endParaRPr lang="en-US" sz="3500" dirty="0" smtClean="0"/>
          </a:p>
        </p:txBody>
      </p:sp>
    </p:spTree>
    <p:extLst>
      <p:ext uri="{BB962C8B-B14F-4D97-AF65-F5344CB8AC3E}">
        <p14:creationId xmlns:p14="http://schemas.microsoft.com/office/powerpoint/2010/main" val="294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Running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280" y="1403959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Watch </a:t>
            </a:r>
            <a:r>
              <a:rPr lang="en-US" sz="3500" dirty="0"/>
              <a:t>your Costs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AV is very important at large events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Take control / assume incompetence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Establish Control of the </a:t>
            </a:r>
            <a:r>
              <a:rPr lang="en-US" sz="3500" dirty="0" smtClean="0"/>
              <a:t>group</a:t>
            </a:r>
          </a:p>
        </p:txBody>
      </p:sp>
    </p:spTree>
    <p:extLst>
      <p:ext uri="{BB962C8B-B14F-4D97-AF65-F5344CB8AC3E}">
        <p14:creationId xmlns:p14="http://schemas.microsoft.com/office/powerpoint/2010/main" val="78263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Running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280" y="1403959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Learn </a:t>
            </a:r>
            <a:r>
              <a:rPr lang="en-US" sz="3500" dirty="0"/>
              <a:t>Speaking / Training skills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Get ‘Permission’ to sell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Congruent Selling is essential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Scarcity when selling</a:t>
            </a:r>
            <a:endParaRPr lang="en-US" sz="3500" dirty="0" smtClean="0"/>
          </a:p>
        </p:txBody>
      </p:sp>
    </p:spTree>
    <p:extLst>
      <p:ext uri="{BB962C8B-B14F-4D97-AF65-F5344CB8AC3E}">
        <p14:creationId xmlns:p14="http://schemas.microsoft.com/office/powerpoint/2010/main" val="62029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Marketing and Promoting </a:t>
            </a:r>
            <a:br>
              <a:rPr lang="en-GB" dirty="0" smtClean="0"/>
            </a:br>
            <a:r>
              <a:rPr lang="en-GB" dirty="0" smtClean="0"/>
              <a:t>Seminars and Live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6498" y="1913113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High </a:t>
            </a:r>
            <a:r>
              <a:rPr lang="en-US" sz="3500" dirty="0"/>
              <a:t>Frequency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Multiple </a:t>
            </a:r>
            <a:r>
              <a:rPr lang="en-US" sz="3500" dirty="0"/>
              <a:t>Media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Telemarketing</a:t>
            </a:r>
            <a:endParaRPr lang="en-US" sz="35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Deadlines</a:t>
            </a:r>
            <a:endParaRPr lang="en-US" sz="3500" dirty="0"/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Multiple </a:t>
            </a:r>
            <a:r>
              <a:rPr lang="en-US" sz="3500" dirty="0"/>
              <a:t>Messages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Segmentation</a:t>
            </a:r>
          </a:p>
        </p:txBody>
      </p:sp>
    </p:spTree>
    <p:extLst>
      <p:ext uri="{BB962C8B-B14F-4D97-AF65-F5344CB8AC3E}">
        <p14:creationId xmlns:p14="http://schemas.microsoft.com/office/powerpoint/2010/main" val="298386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Marketing and Promoting </a:t>
            </a:r>
            <a:br>
              <a:rPr lang="en-GB" dirty="0" smtClean="0"/>
            </a:br>
            <a:r>
              <a:rPr lang="en-GB" dirty="0" smtClean="0"/>
              <a:t>Seminars and Live Events</a:t>
            </a:r>
            <a:endParaRPr lang="en-US" dirty="0"/>
          </a:p>
        </p:txBody>
      </p:sp>
      <p:sp>
        <p:nvSpPr>
          <p:cNvPr id="5" name="object 5"/>
          <p:cNvSpPr/>
          <p:nvPr/>
        </p:nvSpPr>
        <p:spPr>
          <a:xfrm>
            <a:off x="3583598" y="1521723"/>
            <a:ext cx="2220632" cy="4879078"/>
          </a:xfrm>
          <a:prstGeom prst="rect">
            <a:avLst/>
          </a:prstGeom>
          <a:blipFill>
            <a:blip r:embed="rId3" cstate="print"/>
            <a:srcRect/>
            <a:stretch>
              <a:fillRect b="-65504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5"/>
          <p:cNvSpPr/>
          <p:nvPr/>
        </p:nvSpPr>
        <p:spPr>
          <a:xfrm>
            <a:off x="6108590" y="2582105"/>
            <a:ext cx="2220632" cy="3206258"/>
          </a:xfrm>
          <a:prstGeom prst="rect">
            <a:avLst/>
          </a:prstGeom>
          <a:blipFill>
            <a:blip r:embed="rId3" cstate="print"/>
            <a:srcRect/>
            <a:stretch>
              <a:fillRect t="-151854"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562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Marketing and Promoting </a:t>
            </a:r>
            <a:br>
              <a:rPr lang="en-GB" dirty="0" smtClean="0"/>
            </a:br>
            <a:r>
              <a:rPr lang="en-GB" dirty="0" smtClean="0"/>
              <a:t>Seminars and Live Events</a:t>
            </a:r>
            <a:endParaRPr lang="en-US" dirty="0"/>
          </a:p>
        </p:txBody>
      </p:sp>
      <p:sp>
        <p:nvSpPr>
          <p:cNvPr id="7" name="object 5"/>
          <p:cNvSpPr/>
          <p:nvPr/>
        </p:nvSpPr>
        <p:spPr>
          <a:xfrm>
            <a:off x="91440" y="1913720"/>
            <a:ext cx="5865223" cy="4179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6083373" y="1937045"/>
            <a:ext cx="6011644" cy="41329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005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196159"/>
            <a:ext cx="11475479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Boutique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280" y="1403959"/>
            <a:ext cx="9823174" cy="4506844"/>
          </a:xfrm>
        </p:spPr>
        <p:txBody>
          <a:bodyPr>
            <a:no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Small group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Niche subject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Pct val="90000"/>
              <a:buFont typeface="Wingdings" charset="2"/>
              <a:buChar char="ü"/>
            </a:pPr>
            <a:r>
              <a:rPr lang="en-US" sz="3500" dirty="0"/>
              <a:t>£</a:t>
            </a:r>
            <a:r>
              <a:rPr lang="en-US" sz="3500" dirty="0" smtClean="0"/>
              <a:t>2,000 to </a:t>
            </a:r>
            <a:r>
              <a:rPr lang="en-US" sz="3500" dirty="0"/>
              <a:t>£10,000</a:t>
            </a:r>
            <a:endParaRPr lang="en-US" sz="3500" dirty="0" smtClean="0"/>
          </a:p>
        </p:txBody>
      </p:sp>
    </p:spTree>
    <p:extLst>
      <p:ext uri="{BB962C8B-B14F-4D97-AF65-F5344CB8AC3E}">
        <p14:creationId xmlns:p14="http://schemas.microsoft.com/office/powerpoint/2010/main" val="43046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Next Week – Seminar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40" y="1717482"/>
            <a:ext cx="9420932" cy="3825453"/>
          </a:xfrm>
        </p:spPr>
        <p:txBody>
          <a:bodyPr numCol="1">
            <a:noAutofit/>
          </a:bodyPr>
          <a:lstStyle/>
          <a:p>
            <a:pPr marL="733425" indent="-4572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Marketing your Information Marketing Business 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98808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09725"/>
            <a:ext cx="121513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Members Hub</a:t>
            </a:r>
          </a:p>
          <a:p>
            <a:pPr algn="ctr"/>
            <a:r>
              <a:rPr lang="en-US" sz="5400" u="sng" dirty="0">
                <a:hlinkClick r:id="rId4"/>
              </a:rPr>
              <a:t>http://www.cardellmedia.com/info-hub</a:t>
            </a:r>
            <a:endParaRPr lang="en-US" sz="54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987101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3" y="1880264"/>
            <a:ext cx="11131915" cy="309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8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4db89ca19515a8e1910172222403f6861e6a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4977</TotalTime>
  <Words>449</Words>
  <Application>Microsoft Office PowerPoint</Application>
  <PresentationFormat>Widescreen</PresentationFormat>
  <Paragraphs>121</Paragraphs>
  <Slides>37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Arial Black</vt:lpstr>
      <vt:lpstr>Calibri</vt:lpstr>
      <vt:lpstr>HiraMinProN-W3</vt:lpstr>
      <vt:lpstr>LucidaGrande</vt:lpstr>
      <vt:lpstr>Open Sans</vt:lpstr>
      <vt:lpstr>Wingdings</vt:lpstr>
      <vt:lpstr>Office Theme</vt:lpstr>
      <vt:lpstr>PowerPoint Presentation</vt:lpstr>
      <vt:lpstr>PowerPoint Presentation</vt:lpstr>
      <vt:lpstr>PowerPoint Presentation</vt:lpstr>
      <vt:lpstr>Teleseminars and Webinars: Free &amp; Paid</vt:lpstr>
      <vt:lpstr>Teleseminars and Webinars: Free &amp; Paid</vt:lpstr>
      <vt:lpstr>Teleseminars and Webinars: Free &amp; Paid</vt:lpstr>
      <vt:lpstr>PowerPoint Presentation</vt:lpstr>
      <vt:lpstr>PowerPoint Presentation</vt:lpstr>
      <vt:lpstr>Teleseminars and Webinars: Free &amp; Paid</vt:lpstr>
      <vt:lpstr>Promotional Email 1</vt:lpstr>
      <vt:lpstr>Promotional Email 2</vt:lpstr>
      <vt:lpstr>Promotional Email 3</vt:lpstr>
      <vt:lpstr>Promotional Email 4</vt:lpstr>
      <vt:lpstr>Confirmation Email 1</vt:lpstr>
      <vt:lpstr>Confirmation Email 2</vt:lpstr>
      <vt:lpstr>Confirmation Email 3</vt:lpstr>
      <vt:lpstr>Confirmation Email 4</vt:lpstr>
      <vt:lpstr>Confirmation Email 5</vt:lpstr>
      <vt:lpstr>Confirmation Email 6</vt:lpstr>
      <vt:lpstr>Facebook Mastery Web Page</vt:lpstr>
      <vt:lpstr>Seminars and Live Events</vt:lpstr>
      <vt:lpstr>Seminars and Live Events</vt:lpstr>
      <vt:lpstr>The Annual Event</vt:lpstr>
      <vt:lpstr>The 1 to 2 Day Event</vt:lpstr>
      <vt:lpstr>Open Evenings</vt:lpstr>
      <vt:lpstr>The Free Event Model</vt:lpstr>
      <vt:lpstr>The Free Event Model</vt:lpstr>
      <vt:lpstr>The Million Dollar Weekend</vt:lpstr>
      <vt:lpstr>Running Events</vt:lpstr>
      <vt:lpstr>Running Events</vt:lpstr>
      <vt:lpstr>Marketing and Promoting  Seminars and Live Events</vt:lpstr>
      <vt:lpstr>Marketing and Promoting  Seminars and Live Events</vt:lpstr>
      <vt:lpstr>Marketing and Promoting  Seminars and Live Events</vt:lpstr>
      <vt:lpstr>Boutique Events</vt:lpstr>
      <vt:lpstr>Next Week – Seminar 4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Cardell</dc:creator>
  <cp:lastModifiedBy>Chris Cardell</cp:lastModifiedBy>
  <cp:revision>130</cp:revision>
  <dcterms:created xsi:type="dcterms:W3CDTF">2015-11-19T17:33:09Z</dcterms:created>
  <dcterms:modified xsi:type="dcterms:W3CDTF">2016-03-15T21:54:14Z</dcterms:modified>
</cp:coreProperties>
</file>