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ppt/tags/tag9.xml" ContentType="application/vnd.openxmlformats-officedocument.presentationml.tags+xml"/>
  <Override PartName="/ppt/notesSlides/notesSlide9.xml" ContentType="application/vnd.openxmlformats-officedocument.presentationml.notesSlide+xml"/>
  <Override PartName="/ppt/tags/tag10.xml" ContentType="application/vnd.openxmlformats-officedocument.presentationml.tags+xml"/>
  <Override PartName="/ppt/notesSlides/notesSlide10.xml" ContentType="application/vnd.openxmlformats-officedocument.presentationml.notesSlide+xml"/>
  <Override PartName="/ppt/tags/tag11.xml" ContentType="application/vnd.openxmlformats-officedocument.presentationml.tags+xml"/>
  <Override PartName="/ppt/notesSlides/notesSlide11.xml" ContentType="application/vnd.openxmlformats-officedocument.presentationml.notesSlide+xml"/>
  <Override PartName="/ppt/tags/tag12.xml" ContentType="application/vnd.openxmlformats-officedocument.presentationml.tags+xml"/>
  <Override PartName="/ppt/notesSlides/notesSlide12.xml" ContentType="application/vnd.openxmlformats-officedocument.presentationml.notesSlide+xml"/>
  <Override PartName="/ppt/tags/tag13.xml" ContentType="application/vnd.openxmlformats-officedocument.presentationml.tags+xml"/>
  <Override PartName="/ppt/notesSlides/notesSlide13.xml" ContentType="application/vnd.openxmlformats-officedocument.presentationml.notesSlide+xml"/>
  <Override PartName="/ppt/tags/tag14.xml" ContentType="application/vnd.openxmlformats-officedocument.presentationml.tags+xml"/>
  <Override PartName="/ppt/notesSlides/notesSlide14.xml" ContentType="application/vnd.openxmlformats-officedocument.presentationml.notesSlide+xml"/>
  <Override PartName="/ppt/tags/tag15.xml" ContentType="application/vnd.openxmlformats-officedocument.presentationml.tags+xml"/>
  <Override PartName="/ppt/notesSlides/notesSlide15.xml" ContentType="application/vnd.openxmlformats-officedocument.presentationml.notesSlide+xml"/>
  <Override PartName="/ppt/tags/tag16.xml" ContentType="application/vnd.openxmlformats-officedocument.presentationml.tags+xml"/>
  <Override PartName="/ppt/notesSlides/notesSlide16.xml" ContentType="application/vnd.openxmlformats-officedocument.presentationml.notesSlide+xml"/>
  <Override PartName="/ppt/tags/tag17.xml" ContentType="application/vnd.openxmlformats-officedocument.presentationml.tags+xml"/>
  <Override PartName="/ppt/notesSlides/notesSlide17.xml" ContentType="application/vnd.openxmlformats-officedocument.presentationml.notesSlide+xml"/>
  <Override PartName="/ppt/tags/tag18.xml" ContentType="application/vnd.openxmlformats-officedocument.presentationml.tags+xml"/>
  <Override PartName="/ppt/notesSlides/notesSlide18.xml" ContentType="application/vnd.openxmlformats-officedocument.presentationml.notesSlide+xml"/>
  <Override PartName="/ppt/tags/tag19.xml" ContentType="application/vnd.openxmlformats-officedocument.presentationml.tags+xml"/>
  <Override PartName="/ppt/notesSlides/notesSlide19.xml" ContentType="application/vnd.openxmlformats-officedocument.presentationml.notesSlide+xml"/>
  <Override PartName="/ppt/tags/tag20.xml" ContentType="application/vnd.openxmlformats-officedocument.presentationml.tags+xml"/>
  <Override PartName="/ppt/notesSlides/notesSlide20.xml" ContentType="application/vnd.openxmlformats-officedocument.presentationml.notesSlide+xml"/>
  <Override PartName="/ppt/tags/tag21.xml" ContentType="application/vnd.openxmlformats-officedocument.presentationml.tags+xml"/>
  <Override PartName="/ppt/notesSlides/notesSlide21.xml" ContentType="application/vnd.openxmlformats-officedocument.presentationml.notesSlide+xml"/>
  <Override PartName="/ppt/tags/tag22.xml" ContentType="application/vnd.openxmlformats-officedocument.presentationml.tags+xml"/>
  <Override PartName="/ppt/notesSlides/notesSlide22.xml" ContentType="application/vnd.openxmlformats-officedocument.presentationml.notesSlide+xml"/>
  <Override PartName="/ppt/tags/tag23.xml" ContentType="application/vnd.openxmlformats-officedocument.presentationml.tags+xml"/>
  <Override PartName="/ppt/notesSlides/notesSlide23.xml" ContentType="application/vnd.openxmlformats-officedocument.presentationml.notesSlide+xml"/>
  <Override PartName="/ppt/tags/tag24.xml" ContentType="application/vnd.openxmlformats-officedocument.presentationml.tags+xml"/>
  <Override PartName="/ppt/notesSlides/notesSlide24.xml" ContentType="application/vnd.openxmlformats-officedocument.presentationml.notesSlide+xml"/>
  <Override PartName="/ppt/tags/tag25.xml" ContentType="application/vnd.openxmlformats-officedocument.presentationml.tags+xml"/>
  <Override PartName="/ppt/notesSlides/notesSlide25.xml" ContentType="application/vnd.openxmlformats-officedocument.presentationml.notesSlide+xml"/>
  <Override PartName="/ppt/tags/tag26.xml" ContentType="application/vnd.openxmlformats-officedocument.presentationml.tags+xml"/>
  <Override PartName="/ppt/notesSlides/notesSlide26.xml" ContentType="application/vnd.openxmlformats-officedocument.presentationml.notesSlide+xml"/>
  <Override PartName="/ppt/tags/tag27.xml" ContentType="application/vnd.openxmlformats-officedocument.presentationml.tags+xml"/>
  <Override PartName="/ppt/notesSlides/notesSlide27.xml" ContentType="application/vnd.openxmlformats-officedocument.presentationml.notesSlide+xml"/>
  <Override PartName="/ppt/tags/tag28.xml" ContentType="application/vnd.openxmlformats-officedocument.presentationml.tags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8" r:id="rId1"/>
  </p:sldMasterIdLst>
  <p:notesMasterIdLst>
    <p:notesMasterId r:id="rId30"/>
  </p:notesMasterIdLst>
  <p:sldIdLst>
    <p:sldId id="642" r:id="rId2"/>
    <p:sldId id="1106" r:id="rId3"/>
    <p:sldId id="1028" r:id="rId4"/>
    <p:sldId id="1109" r:id="rId5"/>
    <p:sldId id="1110" r:id="rId6"/>
    <p:sldId id="1111" r:id="rId7"/>
    <p:sldId id="1112" r:id="rId8"/>
    <p:sldId id="1113" r:id="rId9"/>
    <p:sldId id="1114" r:id="rId10"/>
    <p:sldId id="1115" r:id="rId11"/>
    <p:sldId id="1116" r:id="rId12"/>
    <p:sldId id="1117" r:id="rId13"/>
    <p:sldId id="1118" r:id="rId14"/>
    <p:sldId id="1119" r:id="rId15"/>
    <p:sldId id="1120" r:id="rId16"/>
    <p:sldId id="1121" r:id="rId17"/>
    <p:sldId id="1122" r:id="rId18"/>
    <p:sldId id="1123" r:id="rId19"/>
    <p:sldId id="1124" r:id="rId20"/>
    <p:sldId id="1125" r:id="rId21"/>
    <p:sldId id="1126" r:id="rId22"/>
    <p:sldId id="1127" r:id="rId23"/>
    <p:sldId id="1128" r:id="rId24"/>
    <p:sldId id="1129" r:id="rId25"/>
    <p:sldId id="1130" r:id="rId26"/>
    <p:sldId id="1131" r:id="rId27"/>
    <p:sldId id="1132" r:id="rId28"/>
    <p:sldId id="973" r:id="rId29"/>
  </p:sldIdLst>
  <p:sldSz cx="9144000" cy="5143500" type="screen16x9"/>
  <p:notesSz cx="7315200" cy="9601200"/>
  <p:custDataLst>
    <p:tags r:id="rId3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orient="horz" pos="948">
          <p15:clr>
            <a:srgbClr val="A4A3A4"/>
          </p15:clr>
        </p15:guide>
        <p15:guide id="3" orient="horz" pos="2916">
          <p15:clr>
            <a:srgbClr val="A4A3A4"/>
          </p15:clr>
        </p15:guide>
        <p15:guide id="4" pos="2880">
          <p15:clr>
            <a:srgbClr val="A4A3A4"/>
          </p15:clr>
        </p15:guide>
        <p15:guide id="5" pos="528">
          <p15:clr>
            <a:srgbClr val="A4A3A4"/>
          </p15:clr>
        </p15:guide>
        <p15:guide id="6" pos="4848">
          <p15:clr>
            <a:srgbClr val="A4A3A4"/>
          </p15:clr>
        </p15:guide>
        <p15:guide id="7" pos="28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57B"/>
    <a:srgbClr val="0036A2"/>
    <a:srgbClr val="000000"/>
    <a:srgbClr val="EAEAEA"/>
    <a:srgbClr val="297FD5"/>
    <a:srgbClr val="002060"/>
    <a:srgbClr val="57257D"/>
    <a:srgbClr val="0046D2"/>
    <a:srgbClr val="421C5E"/>
    <a:srgbClr val="2717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5987" autoAdjust="0"/>
    <p:restoredTop sz="95492" autoAdjust="0"/>
  </p:normalViewPr>
  <p:slideViewPr>
    <p:cSldViewPr>
      <p:cViewPr varScale="1">
        <p:scale>
          <a:sx n="70" d="100"/>
          <a:sy n="70" d="100"/>
        </p:scale>
        <p:origin x="184" y="1072"/>
      </p:cViewPr>
      <p:guideLst>
        <p:guide orient="horz" pos="1620"/>
        <p:guide orient="horz" pos="948"/>
        <p:guide orient="horz" pos="2916"/>
        <p:guide pos="2880"/>
        <p:guide pos="528"/>
        <p:guide pos="4848"/>
        <p:guide pos="28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861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notesMaster" Target="notesMasters/notesMaster1.xml"/><Relationship Id="rId31" Type="http://schemas.openxmlformats.org/officeDocument/2006/relationships/tags" Target="tags/tag1.xml"/><Relationship Id="rId32" Type="http://schemas.openxmlformats.org/officeDocument/2006/relationships/presProps" Target="pres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DE1B0315-43B6-47A6-96E3-C38AAF8AA039}" type="datetimeFigureOut">
              <a:rPr lang="en-GB" smtClean="0"/>
              <a:pPr/>
              <a:t>28/07/2015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D624B386-297D-4EA4-B481-8F2DF21BB5EC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216346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9098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043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6849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722617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5823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945192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315139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217848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328949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590315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433241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2792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89848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45934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20201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335052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53678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18105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542124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20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904180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21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455632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22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755895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2413358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24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582899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25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455280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26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4784482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27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6532671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28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098236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71452"/>
            <a:ext cx="7772400" cy="3428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3600450"/>
            <a:ext cx="6858000" cy="6858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991ED-89EC-4A4D-84FD-00D20F0A7C43}" type="datetimeFigureOut">
              <a:rPr lang="en-US" smtClean="0"/>
              <a:pPr/>
              <a:t>7/28/15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9001124" y="3634740"/>
            <a:ext cx="142876" cy="150876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363474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991ED-89EC-4A4D-84FD-00D20F0A7C43}" type="datetimeFigureOut">
              <a:rPr lang="en-US" smtClean="0"/>
              <a:pPr/>
              <a:t>7/28/15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4394684"/>
            <a:ext cx="1857718" cy="7488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85853"/>
            <a:ext cx="7772400" cy="3240881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40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1451"/>
            <a:ext cx="7772400" cy="800100"/>
          </a:xfrm>
        </p:spPr>
        <p:txBody>
          <a:bodyPr anchor="b">
            <a:noAutofit/>
          </a:bodyPr>
          <a:lstStyle>
            <a:lvl1pPr marL="0" indent="0">
              <a:buNone/>
              <a:defRPr sz="3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991ED-89EC-4A4D-84FD-00D20F0A7C43}" type="datetimeFigureOut">
              <a:rPr lang="en-US" smtClean="0"/>
              <a:pPr/>
              <a:t>7/28/15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181101"/>
            <a:ext cx="329184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181101"/>
            <a:ext cx="329184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991ED-89EC-4A4D-84FD-00D20F0A7C43}" type="datetimeFigureOut">
              <a:rPr lang="en-US" smtClean="0"/>
              <a:pPr/>
              <a:t>7/28/15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16200000">
            <a:off x="8391847" y="4368485"/>
            <a:ext cx="986791" cy="365125"/>
          </a:xfrm>
          <a:prstGeom prst="rect">
            <a:avLst/>
          </a:prstGeom>
        </p:spPr>
        <p:txBody>
          <a:bodyPr/>
          <a:lstStyle/>
          <a:p>
            <a:fld id="{32701143-21AF-4934-B448-9EADB71144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179576"/>
            <a:ext cx="3291840" cy="47982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1694525"/>
            <a:ext cx="3291840" cy="28803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179576"/>
            <a:ext cx="3291840" cy="47982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1694525"/>
            <a:ext cx="3291840" cy="28803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991ED-89EC-4A4D-84FD-00D20F0A7C43}" type="datetimeFigureOut">
              <a:rPr lang="en-US" smtClean="0"/>
              <a:pPr/>
              <a:t>7/28/15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 rot="16200000">
            <a:off x="8391847" y="4368485"/>
            <a:ext cx="986791" cy="365125"/>
          </a:xfrm>
          <a:prstGeom prst="rect">
            <a:avLst/>
          </a:prstGeom>
        </p:spPr>
        <p:txBody>
          <a:bodyPr/>
          <a:lstStyle/>
          <a:p>
            <a:fld id="{32701143-21AF-4934-B448-9EADB71144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991ED-89EC-4A4D-84FD-00D20F0A7C43}" type="datetimeFigureOut">
              <a:rPr lang="en-US" smtClean="0"/>
              <a:pPr/>
              <a:t>7/28/15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 rot="16200000">
            <a:off x="8391847" y="4368485"/>
            <a:ext cx="986791" cy="365125"/>
          </a:xfrm>
          <a:prstGeom prst="rect">
            <a:avLst/>
          </a:prstGeom>
        </p:spPr>
        <p:txBody>
          <a:bodyPr/>
          <a:lstStyle/>
          <a:p>
            <a:fld id="{32701143-21AF-4934-B448-9EADB71144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991ED-89EC-4A4D-84FD-00D20F0A7C43}" type="datetimeFigureOut">
              <a:rPr lang="en-US" smtClean="0"/>
              <a:pPr/>
              <a:t>7/28/15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 rot="16200000">
            <a:off x="8391847" y="4368485"/>
            <a:ext cx="986791" cy="365125"/>
          </a:xfrm>
          <a:prstGeom prst="rect">
            <a:avLst/>
          </a:prstGeom>
        </p:spPr>
        <p:txBody>
          <a:bodyPr/>
          <a:lstStyle/>
          <a:p>
            <a:fld id="{32701143-21AF-4934-B448-9EADB71144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200150"/>
            <a:ext cx="5111750" cy="336042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5" y="1200150"/>
            <a:ext cx="3008313" cy="336042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991ED-89EC-4A4D-84FD-00D20F0A7C43}" type="datetimeFigureOut">
              <a:rPr lang="en-US" smtClean="0"/>
              <a:pPr/>
              <a:t>7/28/15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16200000">
            <a:off x="8391847" y="4368485"/>
            <a:ext cx="986791" cy="365125"/>
          </a:xfrm>
          <a:prstGeom prst="rect">
            <a:avLst/>
          </a:prstGeom>
        </p:spPr>
        <p:txBody>
          <a:bodyPr/>
          <a:lstStyle/>
          <a:p>
            <a:fld id="{32701143-21AF-4934-B448-9EADB71144B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3634740"/>
            <a:ext cx="142876" cy="150876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363474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4286250"/>
            <a:ext cx="8153400" cy="3429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991ED-89EC-4A4D-84FD-00D20F0A7C43}" type="datetimeFigureOut">
              <a:rPr lang="en-US" smtClean="0"/>
              <a:pPr/>
              <a:t>7/28/15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16200000">
            <a:off x="8391847" y="4368485"/>
            <a:ext cx="986791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2701143-21AF-4934-B448-9EADB71144B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3714750"/>
            <a:ext cx="8153400" cy="5715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363474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991ED-89EC-4A4D-84FD-00D20F0A7C43}" type="datetimeFigureOut">
              <a:rPr lang="en-US" smtClean="0"/>
              <a:pPr/>
              <a:t>7/28/15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16200000">
            <a:off x="8391847" y="4368485"/>
            <a:ext cx="986791" cy="365125"/>
          </a:xfrm>
          <a:prstGeom prst="rect">
            <a:avLst/>
          </a:prstGeom>
        </p:spPr>
        <p:txBody>
          <a:bodyPr/>
          <a:lstStyle/>
          <a:p>
            <a:fld id="{32701143-21AF-4934-B448-9EADB71144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991ED-89EC-4A4D-84FD-00D20F0A7C43}" type="datetimeFigureOut">
              <a:rPr lang="en-US" smtClean="0"/>
              <a:pPr/>
              <a:t>7/28/15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16200000">
            <a:off x="8391847" y="4368485"/>
            <a:ext cx="986791" cy="365125"/>
          </a:xfrm>
          <a:prstGeom prst="rect">
            <a:avLst/>
          </a:prstGeom>
        </p:spPr>
        <p:txBody>
          <a:bodyPr/>
          <a:lstStyle/>
          <a:p>
            <a:fld id="{32701143-21AF-4934-B448-9EADB71144B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14539"/>
            <a:ext cx="8229600" cy="62841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14451"/>
            <a:ext cx="7620000" cy="32801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629151"/>
            <a:ext cx="3429000" cy="2286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10C991ED-89EC-4A4D-84FD-00D20F0A7C43}" type="datetimeFigureOut">
              <a:rPr lang="en-US" smtClean="0"/>
              <a:pPr/>
              <a:t>7/28/15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4869657"/>
            <a:ext cx="3429000" cy="21288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4394684"/>
            <a:ext cx="1857718" cy="74881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09" r:id="rId1"/>
    <p:sldLayoutId id="2147484010" r:id="rId2"/>
    <p:sldLayoutId id="2147484011" r:id="rId3"/>
    <p:sldLayoutId id="2147484012" r:id="rId4"/>
    <p:sldLayoutId id="2147484013" r:id="rId5"/>
    <p:sldLayoutId id="2147484014" r:id="rId6"/>
    <p:sldLayoutId id="2147484015" r:id="rId7"/>
    <p:sldLayoutId id="2147484016" r:id="rId8"/>
    <p:sldLayoutId id="2147484017" r:id="rId9"/>
    <p:sldLayoutId id="2147484018" r:id="rId10"/>
    <p:sldLayoutId id="214748401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30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rgbClr val="297FD5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4" Type="http://schemas.openxmlformats.org/officeDocument/2006/relationships/image" Target="../media/image3.jpg"/><Relationship Id="rId5" Type="http://schemas.openxmlformats.org/officeDocument/2006/relationships/image" Target="../media/image4.png"/><Relationship Id="rId1" Type="http://schemas.openxmlformats.org/officeDocument/2006/relationships/tags" Target="../tags/tag2.xml"/><Relationship Id="rId2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tags" Target="../tags/tag3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4" Type="http://schemas.openxmlformats.org/officeDocument/2006/relationships/image" Target="../media/image5.png"/><Relationship Id="rId1" Type="http://schemas.openxmlformats.org/officeDocument/2006/relationships/tags" Target="../tags/tag4.xml"/><Relationship Id="rId2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4" Type="http://schemas.openxmlformats.org/officeDocument/2006/relationships/image" Target="../media/image6.png"/><Relationship Id="rId1" Type="http://schemas.openxmlformats.org/officeDocument/2006/relationships/tags" Target="../tags/tag5.xml"/><Relationship Id="rId2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4" Type="http://schemas.openxmlformats.org/officeDocument/2006/relationships/image" Target="../media/image7.png"/><Relationship Id="rId1" Type="http://schemas.openxmlformats.org/officeDocument/2006/relationships/tags" Target="../tags/tag6.xml"/><Relationship Id="rId2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1" Type="http://schemas.openxmlformats.org/officeDocument/2006/relationships/tags" Target="../tags/tag7.xml"/><Relationship Id="rId2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4" Type="http://schemas.openxmlformats.org/officeDocument/2006/relationships/image" Target="../media/image10.png"/><Relationship Id="rId1" Type="http://schemas.openxmlformats.org/officeDocument/2006/relationships/tags" Target="../tags/tag8.xml"/><Relationship Id="rId2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1" Type="http://schemas.openxmlformats.org/officeDocument/2006/relationships/tags" Target="../tags/tag9.xml"/><Relationship Id="rId2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1" Type="http://schemas.openxmlformats.org/officeDocument/2006/relationships/tags" Target="../tags/tag10.xml"/><Relationship Id="rId2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1" Type="http://schemas.openxmlformats.org/officeDocument/2006/relationships/tags" Target="../tags/tag11.xml"/><Relationship Id="rId2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17.png"/><Relationship Id="rId1" Type="http://schemas.openxmlformats.org/officeDocument/2006/relationships/tags" Target="../tags/tag12.xml"/><Relationship Id="rId2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1" Type="http://schemas.openxmlformats.org/officeDocument/2006/relationships/tags" Target="../tags/tag13.xml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5.png"/><Relationship Id="rId1" Type="http://schemas.openxmlformats.org/officeDocument/2006/relationships/tags" Target="../tags/tag15.xml"/><Relationship Id="rId2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6.png"/><Relationship Id="rId1" Type="http://schemas.openxmlformats.org/officeDocument/2006/relationships/tags" Target="../tags/tag16.xml"/><Relationship Id="rId2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7.png"/><Relationship Id="rId1" Type="http://schemas.openxmlformats.org/officeDocument/2006/relationships/tags" Target="../tags/tag17.xml"/><Relationship Id="rId2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20.png"/><Relationship Id="rId1" Type="http://schemas.openxmlformats.org/officeDocument/2006/relationships/tags" Target="../tags/tag18.xml"/><Relationship Id="rId2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1" Type="http://schemas.openxmlformats.org/officeDocument/2006/relationships/tags" Target="../tags/tag19.xml"/><Relationship Id="rId2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1" Type="http://schemas.openxmlformats.org/officeDocument/2006/relationships/tags" Target="../tags/tag20.xml"/><Relationship Id="rId2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4" Type="http://schemas.openxmlformats.org/officeDocument/2006/relationships/image" Target="../media/image25.png"/><Relationship Id="rId5" Type="http://schemas.openxmlformats.org/officeDocument/2006/relationships/image" Target="../media/image26.png"/><Relationship Id="rId1" Type="http://schemas.openxmlformats.org/officeDocument/2006/relationships/tags" Target="../tags/tag21.xml"/><Relationship Id="rId2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1" Type="http://schemas.openxmlformats.org/officeDocument/2006/relationships/tags" Target="../tags/tag22.xml"/><Relationship Id="rId2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4" Type="http://schemas.openxmlformats.org/officeDocument/2006/relationships/image" Target="../media/image29.png"/><Relationship Id="rId5" Type="http://schemas.openxmlformats.org/officeDocument/2006/relationships/image" Target="../media/image30.png"/><Relationship Id="rId1" Type="http://schemas.openxmlformats.org/officeDocument/2006/relationships/tags" Target="../tags/tag23.xml"/><Relationship Id="rId2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4" Type="http://schemas.openxmlformats.org/officeDocument/2006/relationships/image" Target="../media/image31.png"/><Relationship Id="rId5" Type="http://schemas.openxmlformats.org/officeDocument/2006/relationships/image" Target="../media/image32.png"/><Relationship Id="rId1" Type="http://schemas.openxmlformats.org/officeDocument/2006/relationships/tags" Target="../tags/tag24.xml"/><Relationship Id="rId2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4" Type="http://schemas.openxmlformats.org/officeDocument/2006/relationships/image" Target="../media/image33.png"/><Relationship Id="rId5" Type="http://schemas.openxmlformats.org/officeDocument/2006/relationships/image" Target="../media/image34.png"/><Relationship Id="rId1" Type="http://schemas.openxmlformats.org/officeDocument/2006/relationships/tags" Target="../tags/tag25.xml"/><Relationship Id="rId2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4" Type="http://schemas.openxmlformats.org/officeDocument/2006/relationships/image" Target="../media/image35.png"/><Relationship Id="rId1" Type="http://schemas.openxmlformats.org/officeDocument/2006/relationships/tags" Target="../tags/tag26.xml"/><Relationship Id="rId2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tags" Target="../tags/tag27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4" Type="http://schemas.openxmlformats.org/officeDocument/2006/relationships/image" Target="../media/image3.jpg"/><Relationship Id="rId5" Type="http://schemas.openxmlformats.org/officeDocument/2006/relationships/image" Target="../media/image4.png"/><Relationship Id="rId1" Type="http://schemas.openxmlformats.org/officeDocument/2006/relationships/tags" Target="../tags/tag28.xml"/><Relationship Id="rId2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895350"/>
            <a:ext cx="8404825" cy="308600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359791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5552" y="819150"/>
            <a:ext cx="9235751" cy="2247900"/>
          </a:xfrm>
        </p:spPr>
        <p:txBody>
          <a:bodyPr>
            <a:noAutofit/>
          </a:bodyPr>
          <a:lstStyle/>
          <a:p>
            <a:pPr marL="114300" lvl="0" algn="ctr">
              <a:spcBef>
                <a:spcPts val="400"/>
              </a:spcBef>
              <a:spcAft>
                <a:spcPts val="600"/>
              </a:spcAft>
              <a:buNone/>
            </a:pPr>
            <a:r>
              <a:rPr lang="en-US" sz="4800" b="1" dirty="0" smtClean="0">
                <a:ln w="12700">
                  <a:noFill/>
                </a:ln>
                <a:solidFill>
                  <a:srgbClr val="00257B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BONUS VIDEO</a:t>
            </a:r>
            <a:endParaRPr lang="en-US" sz="4800" b="1" dirty="0" smtClean="0">
              <a:ln w="12700">
                <a:noFill/>
              </a:ln>
              <a:solidFill>
                <a:srgbClr val="00257B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marL="114300" lvl="0" algn="ctr">
              <a:spcBef>
                <a:spcPts val="400"/>
              </a:spcBef>
            </a:pPr>
            <a:r>
              <a:rPr lang="en-US" sz="4500" dirty="0">
                <a:ln w="12700">
                  <a:noFill/>
                </a:ln>
                <a:solidFill>
                  <a:srgbClr val="00257B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How to Set Up Your </a:t>
            </a:r>
            <a:r>
              <a:rPr lang="en-US" sz="4500" dirty="0" smtClean="0">
                <a:ln w="12700">
                  <a:noFill/>
                </a:ln>
                <a:solidFill>
                  <a:srgbClr val="00257B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/>
            </a:r>
            <a:br>
              <a:rPr lang="en-US" sz="4500" dirty="0" smtClean="0">
                <a:ln w="12700">
                  <a:noFill/>
                </a:ln>
                <a:solidFill>
                  <a:srgbClr val="00257B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-US" sz="4500" dirty="0" smtClean="0">
                <a:ln w="12700">
                  <a:noFill/>
                </a:ln>
                <a:solidFill>
                  <a:srgbClr val="00257B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Remarketing Tag and </a:t>
            </a:r>
            <a:r>
              <a:rPr lang="en-US" sz="4500" dirty="0">
                <a:ln w="12700">
                  <a:noFill/>
                </a:ln>
                <a:solidFill>
                  <a:srgbClr val="00257B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Remarketing Lists in AdWords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959494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953992"/>
            <a:ext cx="6477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Clr>
                <a:srgbClr val="297FD5"/>
              </a:buClr>
              <a:buSzPct val="100000"/>
              <a:buFont typeface="LucidaGrande" charset="0"/>
              <a:buChar char="●"/>
            </a:pPr>
            <a:r>
              <a:rPr lang="en-US" sz="3000" dirty="0" smtClean="0"/>
              <a:t>Before you can create a Remarketing list, you need to place the AdWords remarketing tag across your website.</a:t>
            </a:r>
            <a:endParaRPr lang="en-US" sz="3000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114539"/>
            <a:ext cx="8229600" cy="628411"/>
          </a:xfrm>
        </p:spPr>
        <p:txBody>
          <a:bodyPr/>
          <a:lstStyle/>
          <a:p>
            <a:r>
              <a:rPr lang="en-US" dirty="0" smtClean="0"/>
              <a:t>ADWORDS REMARKETING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39038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038" y="895350"/>
            <a:ext cx="5377675" cy="3286357"/>
          </a:xfrm>
          <a:prstGeom prst="rect">
            <a:avLst/>
          </a:prstGeom>
          <a:ln w="3175">
            <a:solidFill>
              <a:schemeClr val="tx1">
                <a:lumMod val="25000"/>
                <a:lumOff val="75000"/>
              </a:schemeClr>
            </a:solidFill>
          </a:ln>
        </p:spPr>
      </p:pic>
      <p:sp>
        <p:nvSpPr>
          <p:cNvPr id="2" name="Rectangle 1"/>
          <p:cNvSpPr/>
          <p:nvPr/>
        </p:nvSpPr>
        <p:spPr>
          <a:xfrm>
            <a:off x="533400" y="1581150"/>
            <a:ext cx="2590800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1800"/>
              </a:spcAft>
              <a:buClr>
                <a:srgbClr val="297FD5"/>
              </a:buClr>
              <a:buSzPct val="100000"/>
              <a:buFont typeface="LucidaGrande" charset="0"/>
              <a:buChar char="●"/>
            </a:pPr>
            <a:r>
              <a:rPr lang="en-US" sz="2500" dirty="0" smtClean="0">
                <a:latin typeface="Arial" charset="0"/>
                <a:ea typeface="Arial" charset="0"/>
                <a:cs typeface="Arial" charset="0"/>
              </a:rPr>
              <a:t>Log into your AdWords account and click </a:t>
            </a:r>
            <a:r>
              <a:rPr lang="en-US" sz="2500" b="1" dirty="0" smtClean="0">
                <a:latin typeface="Arial" charset="0"/>
                <a:ea typeface="Arial" charset="0"/>
                <a:cs typeface="Arial" charset="0"/>
              </a:rPr>
              <a:t>‘All Campaigns’</a:t>
            </a:r>
            <a:endParaRPr lang="en-US" sz="2500" dirty="0" smtClean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114539"/>
            <a:ext cx="8229600" cy="628411"/>
          </a:xfrm>
        </p:spPr>
        <p:txBody>
          <a:bodyPr/>
          <a:lstStyle/>
          <a:p>
            <a:r>
              <a:rPr lang="en-US" dirty="0" smtClean="0"/>
              <a:t>ADWORDS REMARKETING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077461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4613">
        <p:fade/>
      </p:transition>
    </mc:Choice>
    <mc:Fallback>
      <p:transition spd="med" advTm="3461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0348" y="895350"/>
            <a:ext cx="5365055" cy="3286357"/>
          </a:xfrm>
          <a:prstGeom prst="rect">
            <a:avLst/>
          </a:prstGeom>
          <a:ln w="3175">
            <a:solidFill>
              <a:schemeClr val="tx1">
                <a:lumMod val="25000"/>
                <a:lumOff val="75000"/>
              </a:schemeClr>
            </a:solidFill>
          </a:ln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114539"/>
            <a:ext cx="8229600" cy="628411"/>
          </a:xfrm>
        </p:spPr>
        <p:txBody>
          <a:bodyPr/>
          <a:lstStyle/>
          <a:p>
            <a:r>
              <a:rPr lang="en-US" dirty="0" smtClean="0"/>
              <a:t>ADWORDS REMARKETING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3400" y="1581150"/>
            <a:ext cx="2209800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1800"/>
              </a:spcAft>
              <a:buClr>
                <a:srgbClr val="297FD5"/>
              </a:buClr>
              <a:buSzPct val="100000"/>
              <a:buFont typeface="LucidaGrande" charset="0"/>
              <a:buChar char="●"/>
            </a:pPr>
            <a:r>
              <a:rPr lang="en-US" sz="2500" dirty="0" smtClean="0">
                <a:latin typeface="Arial" charset="0"/>
                <a:ea typeface="Arial" charset="0"/>
                <a:cs typeface="Arial" charset="0"/>
              </a:rPr>
              <a:t>Click </a:t>
            </a:r>
            <a:r>
              <a:rPr lang="en-US" sz="2500" b="1" smtClean="0">
                <a:latin typeface="Arial" charset="0"/>
                <a:ea typeface="Arial" charset="0"/>
                <a:cs typeface="Arial" charset="0"/>
              </a:rPr>
              <a:t>‘Shared Library’</a:t>
            </a:r>
            <a:endParaRPr lang="en-US" sz="2500" dirty="0" smtClean="0">
              <a:latin typeface="Arial" charset="0"/>
              <a:ea typeface="Arial" charset="0"/>
              <a:cs typeface="Arial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737854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9" advTm="34613">
        <p:cut/>
      </p:transition>
    </mc:Choice>
    <mc:Fallback>
      <p:transition advTm="34613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13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895350"/>
            <a:ext cx="5334000" cy="3725333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114539"/>
            <a:ext cx="8229600" cy="628411"/>
          </a:xfrm>
        </p:spPr>
        <p:txBody>
          <a:bodyPr/>
          <a:lstStyle/>
          <a:p>
            <a:r>
              <a:rPr lang="en-US" dirty="0" smtClean="0"/>
              <a:t>ADWORDS REMARKETING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33400" y="1581150"/>
            <a:ext cx="2286000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1800"/>
              </a:spcAft>
              <a:buClr>
                <a:srgbClr val="297FD5"/>
              </a:buClr>
              <a:buSzPct val="100000"/>
              <a:buFont typeface="LucidaGrande" charset="0"/>
              <a:buChar char="●"/>
            </a:pPr>
            <a:r>
              <a:rPr lang="en-US" sz="2500" dirty="0" smtClean="0">
                <a:latin typeface="Arial" charset="0"/>
                <a:ea typeface="Arial" charset="0"/>
                <a:cs typeface="Arial" charset="0"/>
              </a:rPr>
              <a:t>Select </a:t>
            </a:r>
            <a:r>
              <a:rPr lang="en-US" sz="2500" b="1" dirty="0" smtClean="0">
                <a:latin typeface="Arial" charset="0"/>
                <a:ea typeface="Arial" charset="0"/>
                <a:cs typeface="Arial" charset="0"/>
              </a:rPr>
              <a:t>‘View’</a:t>
            </a:r>
            <a:r>
              <a:rPr lang="en-US" sz="2500" dirty="0" smtClean="0">
                <a:latin typeface="Arial" charset="0"/>
                <a:ea typeface="Arial" charset="0"/>
                <a:cs typeface="Arial" charset="0"/>
              </a:rPr>
              <a:t/>
            </a:r>
            <a:br>
              <a:rPr lang="en-US" sz="2500" dirty="0" smtClean="0">
                <a:latin typeface="Arial" charset="0"/>
                <a:ea typeface="Arial" charset="0"/>
                <a:cs typeface="Arial" charset="0"/>
              </a:rPr>
            </a:br>
            <a:r>
              <a:rPr lang="en-US" sz="2500" dirty="0" smtClean="0">
                <a:latin typeface="Arial" charset="0"/>
                <a:ea typeface="Arial" charset="0"/>
                <a:cs typeface="Arial" charset="0"/>
              </a:rPr>
              <a:t>under the Audiences library</a:t>
            </a:r>
            <a:endParaRPr lang="en-US" sz="2500" b="1" dirty="0" smtClean="0">
              <a:latin typeface="Arial" charset="0"/>
              <a:ea typeface="Arial" charset="0"/>
              <a:cs typeface="Arial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289745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9" advTm="34613">
        <p:cut/>
      </p:transition>
    </mc:Choice>
    <mc:Fallback>
      <p:transition advTm="34613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0487" y="895350"/>
            <a:ext cx="5304776" cy="3286357"/>
          </a:xfrm>
          <a:prstGeom prst="rect">
            <a:avLst/>
          </a:prstGeom>
          <a:ln w="3175">
            <a:solidFill>
              <a:schemeClr val="tx1">
                <a:lumMod val="25000"/>
                <a:lumOff val="75000"/>
              </a:schemeClr>
            </a:solidFill>
          </a:ln>
        </p:spPr>
      </p:pic>
      <p:pic>
        <p:nvPicPr>
          <p:cNvPr id="5" name="Picture 4" descr="14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514350"/>
            <a:ext cx="2996458" cy="2028575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114539"/>
            <a:ext cx="8229600" cy="628411"/>
          </a:xfrm>
        </p:spPr>
        <p:txBody>
          <a:bodyPr/>
          <a:lstStyle/>
          <a:p>
            <a:r>
              <a:rPr lang="en-US" dirty="0" smtClean="0"/>
              <a:t>ADWORDS REMARKETING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33400" y="1581150"/>
            <a:ext cx="259080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1800"/>
              </a:spcAft>
              <a:buClr>
                <a:srgbClr val="297FD5"/>
              </a:buClr>
              <a:buSzPct val="100000"/>
              <a:buFont typeface="LucidaGrande" charset="0"/>
              <a:buChar char="●"/>
            </a:pPr>
            <a:r>
              <a:rPr lang="en-US" sz="2500" dirty="0" smtClean="0">
                <a:latin typeface="Arial" charset="0"/>
                <a:ea typeface="Arial" charset="0"/>
                <a:cs typeface="Arial" charset="0"/>
              </a:rPr>
              <a:t>Click </a:t>
            </a:r>
            <a:r>
              <a:rPr lang="en-US" sz="2500" b="1" dirty="0" smtClean="0">
                <a:latin typeface="Arial" charset="0"/>
                <a:ea typeface="Arial" charset="0"/>
                <a:cs typeface="Arial" charset="0"/>
              </a:rPr>
              <a:t>‘Tag details’</a:t>
            </a:r>
            <a:endParaRPr lang="en-US" sz="2500" dirty="0" smtClean="0">
              <a:latin typeface="Arial" charset="0"/>
              <a:ea typeface="Arial" charset="0"/>
              <a:cs typeface="Arial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860390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9" advTm="34613">
        <p:cut/>
      </p:transition>
    </mc:Choice>
    <mc:Fallback>
      <p:transition advTm="34613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15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971550"/>
            <a:ext cx="4036267" cy="340995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114539"/>
            <a:ext cx="8229600" cy="628411"/>
          </a:xfrm>
        </p:spPr>
        <p:txBody>
          <a:bodyPr/>
          <a:lstStyle/>
          <a:p>
            <a:r>
              <a:rPr lang="en-US" dirty="0" smtClean="0"/>
              <a:t>ADWORDS REMARKETING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33400" y="1581150"/>
            <a:ext cx="2590800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1800"/>
              </a:spcAft>
              <a:buClr>
                <a:srgbClr val="297FD5"/>
              </a:buClr>
              <a:buSzPct val="100000"/>
              <a:buFont typeface="LucidaGrande" charset="0"/>
              <a:buChar char="●"/>
            </a:pPr>
            <a:r>
              <a:rPr lang="en-US" sz="2500" dirty="0" smtClean="0">
                <a:latin typeface="Arial" charset="0"/>
                <a:ea typeface="Arial" charset="0"/>
                <a:cs typeface="Arial" charset="0"/>
              </a:rPr>
              <a:t>Click </a:t>
            </a:r>
            <a:r>
              <a:rPr lang="en-US" sz="2500" b="1" dirty="0" smtClean="0">
                <a:latin typeface="Arial" charset="0"/>
                <a:ea typeface="Arial" charset="0"/>
                <a:cs typeface="Arial" charset="0"/>
              </a:rPr>
              <a:t>‘Setup’ </a:t>
            </a:r>
            <a:r>
              <a:rPr lang="en-US" sz="2500" dirty="0" smtClean="0">
                <a:latin typeface="Arial" charset="0"/>
                <a:ea typeface="Arial" charset="0"/>
                <a:cs typeface="Arial" charset="0"/>
              </a:rPr>
              <a:t>in the overlay menu</a:t>
            </a:r>
            <a:endParaRPr lang="en-US" sz="2500" dirty="0" smtClean="0">
              <a:latin typeface="Arial" charset="0"/>
              <a:ea typeface="Arial" charset="0"/>
              <a:cs typeface="Arial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055398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9" advTm="34613">
        <p:cut/>
      </p:transition>
    </mc:Choice>
    <mc:Fallback>
      <p:transition advTm="34613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8927" y="895350"/>
            <a:ext cx="5302673" cy="3286357"/>
          </a:xfrm>
          <a:prstGeom prst="rect">
            <a:avLst/>
          </a:prstGeom>
          <a:ln w="3175">
            <a:solidFill>
              <a:schemeClr val="tx1">
                <a:lumMod val="25000"/>
                <a:lumOff val="75000"/>
              </a:schemeClr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8577" y="971549"/>
            <a:ext cx="2754985" cy="3210158"/>
          </a:xfrm>
          <a:prstGeom prst="rect">
            <a:avLst/>
          </a:prstGeom>
          <a:ln>
            <a:noFill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114539"/>
            <a:ext cx="8229600" cy="628411"/>
          </a:xfrm>
        </p:spPr>
        <p:txBody>
          <a:bodyPr/>
          <a:lstStyle/>
          <a:p>
            <a:r>
              <a:rPr lang="en-US" dirty="0" smtClean="0"/>
              <a:t>ADWORDS REMARKETING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3400" y="1546414"/>
            <a:ext cx="3048000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1800"/>
              </a:spcAft>
              <a:buClr>
                <a:srgbClr val="297FD5"/>
              </a:buClr>
              <a:buSzPct val="100000"/>
              <a:buFont typeface="LucidaGrande" charset="0"/>
              <a:buChar char="●"/>
            </a:pPr>
            <a:r>
              <a:rPr lang="en-US" sz="2500" dirty="0" smtClean="0">
                <a:latin typeface="Arial" charset="0"/>
                <a:ea typeface="Arial" charset="0"/>
                <a:cs typeface="Arial" charset="0"/>
              </a:rPr>
              <a:t>Toggle the </a:t>
            </a:r>
            <a:r>
              <a:rPr lang="en-US" sz="2500" b="1" dirty="0" smtClean="0">
                <a:latin typeface="Arial" charset="0"/>
                <a:ea typeface="Arial" charset="0"/>
                <a:cs typeface="Arial" charset="0"/>
              </a:rPr>
              <a:t>‘View AdWords tag for websites’ </a:t>
            </a:r>
            <a:r>
              <a:rPr lang="en-US" sz="2500" dirty="0" smtClean="0">
                <a:latin typeface="Arial" charset="0"/>
                <a:ea typeface="Arial" charset="0"/>
                <a:cs typeface="Arial" charset="0"/>
              </a:rPr>
              <a:t>link to reveal your Remarketing tag</a:t>
            </a:r>
            <a:endParaRPr lang="en-US" sz="2500" dirty="0" smtClean="0">
              <a:latin typeface="Arial" charset="0"/>
              <a:ea typeface="Arial" charset="0"/>
              <a:cs typeface="Arial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862353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9" advTm="34613">
        <p:cut/>
      </p:transition>
    </mc:Choice>
    <mc:Fallback>
      <p:transition advTm="34613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8378" y="895350"/>
            <a:ext cx="5308994" cy="3286357"/>
          </a:xfrm>
          <a:prstGeom prst="rect">
            <a:avLst/>
          </a:prstGeom>
          <a:ln w="3175">
            <a:solidFill>
              <a:schemeClr val="tx1">
                <a:lumMod val="25000"/>
                <a:lumOff val="75000"/>
              </a:schemeClr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1883" y="988891"/>
            <a:ext cx="2816477" cy="3192816"/>
          </a:xfrm>
          <a:prstGeom prst="rect">
            <a:avLst/>
          </a:prstGeom>
          <a:ln>
            <a:noFill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114539"/>
            <a:ext cx="8229600" cy="628411"/>
          </a:xfrm>
        </p:spPr>
        <p:txBody>
          <a:bodyPr/>
          <a:lstStyle/>
          <a:p>
            <a:r>
              <a:rPr lang="en-US" dirty="0" smtClean="0"/>
              <a:t>ADWORDS REMARKETING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33400" y="1352550"/>
            <a:ext cx="259080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1800"/>
              </a:spcAft>
              <a:buClr>
                <a:srgbClr val="297FD5"/>
              </a:buClr>
              <a:buSzPct val="100000"/>
              <a:buFont typeface="LucidaGrande" charset="0"/>
              <a:buChar char="●"/>
            </a:pPr>
            <a:r>
              <a:rPr lang="en-US" sz="2500" dirty="0" smtClean="0">
                <a:latin typeface="Arial" charset="0"/>
                <a:ea typeface="Arial" charset="0"/>
                <a:cs typeface="Arial" charset="0"/>
              </a:rPr>
              <a:t>Copy this code and add it to all your webpages befor</a:t>
            </a:r>
            <a:r>
              <a:rPr lang="en-US" sz="2500" dirty="0" smtClean="0">
                <a:latin typeface="Arial" charset="0"/>
                <a:ea typeface="Arial" charset="0"/>
                <a:cs typeface="Arial" charset="0"/>
              </a:rPr>
              <a:t>e the &lt;/body&gt; tag</a:t>
            </a:r>
            <a:endParaRPr lang="en-US" sz="2500" dirty="0" smtClean="0">
              <a:latin typeface="Arial" charset="0"/>
              <a:ea typeface="Arial" charset="0"/>
              <a:cs typeface="Arial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26926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9" advTm="34613">
        <p:cut/>
      </p:transition>
    </mc:Choice>
    <mc:Fallback>
      <p:transition advTm="34613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6762" y="895350"/>
            <a:ext cx="5292226" cy="3286357"/>
          </a:xfrm>
          <a:prstGeom prst="rect">
            <a:avLst/>
          </a:prstGeom>
          <a:ln w="3175">
            <a:solidFill>
              <a:schemeClr val="tx1">
                <a:lumMod val="25000"/>
                <a:lumOff val="75000"/>
              </a:schemeClr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5872" y="895350"/>
            <a:ext cx="2797786" cy="3192816"/>
          </a:xfrm>
          <a:prstGeom prst="rect">
            <a:avLst/>
          </a:prstGeom>
          <a:ln>
            <a:noFill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114539"/>
            <a:ext cx="8229600" cy="628411"/>
          </a:xfrm>
        </p:spPr>
        <p:txBody>
          <a:bodyPr/>
          <a:lstStyle/>
          <a:p>
            <a:r>
              <a:rPr lang="en-US" dirty="0" smtClean="0"/>
              <a:t>ADWORDS REMARKETING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33400" y="1200150"/>
            <a:ext cx="2590800" cy="2785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1800"/>
              </a:spcAft>
              <a:buClr>
                <a:srgbClr val="297FD5"/>
              </a:buClr>
              <a:buSzPct val="100000"/>
              <a:buFont typeface="LucidaGrande" charset="0"/>
              <a:buChar char="●"/>
            </a:pPr>
            <a:r>
              <a:rPr lang="en-US" sz="2500" dirty="0" smtClean="0">
                <a:latin typeface="Arial" charset="0"/>
                <a:ea typeface="Arial" charset="0"/>
                <a:cs typeface="Arial" charset="0"/>
              </a:rPr>
              <a:t>Alternatively, enter your web developer’s email address to email the code</a:t>
            </a:r>
            <a:endParaRPr lang="en-US" sz="2500" dirty="0" smtClean="0">
              <a:latin typeface="Arial" charset="0"/>
              <a:ea typeface="Arial" charset="0"/>
              <a:cs typeface="Arial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382999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9" advTm="34613">
        <p:cut/>
      </p:transition>
    </mc:Choice>
    <mc:Fallback>
      <p:transition advTm="34613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7654" y="895350"/>
            <a:ext cx="5270443" cy="3286357"/>
          </a:xfrm>
          <a:prstGeom prst="rect">
            <a:avLst/>
          </a:prstGeom>
          <a:ln w="3175">
            <a:solidFill>
              <a:schemeClr val="tx1">
                <a:lumMod val="25000"/>
                <a:lumOff val="75000"/>
              </a:schemeClr>
            </a:solidFill>
          </a:ln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114539"/>
            <a:ext cx="8229600" cy="628411"/>
          </a:xfrm>
        </p:spPr>
        <p:txBody>
          <a:bodyPr/>
          <a:lstStyle/>
          <a:p>
            <a:r>
              <a:rPr lang="en-US" dirty="0" smtClean="0"/>
              <a:t>ADWORDS REMARKETING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3400" y="2170896"/>
            <a:ext cx="259080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1800"/>
              </a:spcAft>
              <a:buClr>
                <a:srgbClr val="297FD5"/>
              </a:buClr>
              <a:buSzPct val="100000"/>
              <a:buFont typeface="LucidaGrande" charset="0"/>
              <a:buChar char="●"/>
            </a:pPr>
            <a:r>
              <a:rPr lang="en-US" sz="2500" dirty="0" smtClean="0">
                <a:latin typeface="Arial" charset="0"/>
                <a:ea typeface="Arial" charset="0"/>
                <a:cs typeface="Arial" charset="0"/>
              </a:rPr>
              <a:t>Click </a:t>
            </a:r>
            <a:r>
              <a:rPr lang="en-US" sz="2500" b="1" dirty="0" smtClean="0">
                <a:latin typeface="Arial" charset="0"/>
                <a:ea typeface="Arial" charset="0"/>
                <a:cs typeface="Arial" charset="0"/>
              </a:rPr>
              <a:t>‘Done’</a:t>
            </a:r>
            <a:endParaRPr lang="en-US" sz="2500" dirty="0" smtClean="0">
              <a:latin typeface="Arial" charset="0"/>
              <a:ea typeface="Arial" charset="0"/>
              <a:cs typeface="Arial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854334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9" advTm="34613">
        <p:cut/>
      </p:transition>
    </mc:Choice>
    <mc:Fallback>
      <p:transition advTm="34613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6674" y="895350"/>
            <a:ext cx="5292403" cy="3286357"/>
          </a:xfrm>
          <a:prstGeom prst="rect">
            <a:avLst/>
          </a:prstGeom>
          <a:ln w="3175">
            <a:solidFill>
              <a:schemeClr val="tx1">
                <a:lumMod val="25000"/>
                <a:lumOff val="75000"/>
              </a:schemeClr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123950"/>
            <a:ext cx="2816477" cy="1621607"/>
          </a:xfrm>
          <a:prstGeom prst="rect">
            <a:avLst/>
          </a:prstGeom>
          <a:ln>
            <a:noFill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114539"/>
            <a:ext cx="8229600" cy="628411"/>
          </a:xfrm>
        </p:spPr>
        <p:txBody>
          <a:bodyPr/>
          <a:lstStyle/>
          <a:p>
            <a:r>
              <a:rPr lang="en-US" dirty="0" smtClean="0"/>
              <a:t>ADWORDS REMARKETING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33400" y="1581150"/>
            <a:ext cx="2723274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1800"/>
              </a:spcAft>
              <a:buClr>
                <a:srgbClr val="297FD5"/>
              </a:buClr>
              <a:buSzPct val="100000"/>
              <a:buFont typeface="LucidaGrande" charset="0"/>
              <a:buChar char="●"/>
            </a:pPr>
            <a:r>
              <a:rPr lang="en-US" sz="2500" dirty="0" smtClean="0">
                <a:latin typeface="Arial" charset="0"/>
                <a:ea typeface="Arial" charset="0"/>
                <a:cs typeface="Arial" charset="0"/>
              </a:rPr>
              <a:t>When installed, you will see a green tick in the menu show it is active</a:t>
            </a:r>
            <a:endParaRPr lang="en-US" sz="2500" dirty="0" smtClean="0">
              <a:latin typeface="Arial" charset="0"/>
              <a:ea typeface="Arial" charset="0"/>
              <a:cs typeface="Arial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061997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9" advTm="34613">
        <p:cut/>
      </p:transition>
    </mc:Choice>
    <mc:Fallback>
      <p:transition advTm="34613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763548"/>
            <a:ext cx="58293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spcAft>
                <a:spcPts val="1200"/>
              </a:spcAft>
              <a:buClr>
                <a:srgbClr val="297FD5"/>
              </a:buClr>
              <a:buSzPct val="100000"/>
              <a:buFont typeface="LucidaGrande" charset="0"/>
              <a:buChar char="●"/>
            </a:pPr>
            <a:r>
              <a:rPr lang="en-US" sz="3000" dirty="0" smtClean="0">
                <a:solidFill>
                  <a:srgbClr val="292934"/>
                </a:solidFill>
                <a:latin typeface="Arial" charset="0"/>
                <a:ea typeface="Arial" charset="0"/>
                <a:cs typeface="Arial" charset="0"/>
              </a:rPr>
              <a:t>Now you can create your Remarketing lists…</a:t>
            </a:r>
            <a:endParaRPr lang="en-US" sz="3000" dirty="0">
              <a:solidFill>
                <a:srgbClr val="292934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114539"/>
            <a:ext cx="8229600" cy="628411"/>
          </a:xfrm>
        </p:spPr>
        <p:txBody>
          <a:bodyPr/>
          <a:lstStyle/>
          <a:p>
            <a:r>
              <a:rPr lang="en-US" dirty="0" smtClean="0"/>
              <a:t>ADWORDS REMARKETING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358897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9" advTm="90250">
        <p:cut/>
      </p:transition>
    </mc:Choice>
    <mc:Fallback>
      <p:transition advTm="9025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038" y="895350"/>
            <a:ext cx="5377675" cy="3286357"/>
          </a:xfrm>
          <a:prstGeom prst="rect">
            <a:avLst/>
          </a:prstGeom>
          <a:ln w="3175">
            <a:solidFill>
              <a:schemeClr val="tx1">
                <a:lumMod val="25000"/>
                <a:lumOff val="75000"/>
              </a:schemeClr>
            </a:solidFill>
          </a:ln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114539"/>
            <a:ext cx="8229600" cy="628411"/>
          </a:xfrm>
        </p:spPr>
        <p:txBody>
          <a:bodyPr/>
          <a:lstStyle/>
          <a:p>
            <a:r>
              <a:rPr lang="en-US" dirty="0" smtClean="0"/>
              <a:t>ADWORDS REMARKETING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3400" y="1581150"/>
            <a:ext cx="272327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1800"/>
              </a:spcAft>
              <a:buClr>
                <a:srgbClr val="297FD5"/>
              </a:buClr>
              <a:buSzPct val="100000"/>
              <a:buFont typeface="LucidaGrande" charset="0"/>
              <a:buChar char="●"/>
            </a:pPr>
            <a:r>
              <a:rPr lang="en-US" sz="2500" dirty="0" smtClean="0">
                <a:latin typeface="Arial" charset="0"/>
                <a:ea typeface="Arial" charset="0"/>
                <a:cs typeface="Arial" charset="0"/>
              </a:rPr>
              <a:t>Log in to AdWords and click </a:t>
            </a:r>
            <a:r>
              <a:rPr lang="en-US" sz="2500" b="1" dirty="0" smtClean="0">
                <a:latin typeface="Arial" charset="0"/>
                <a:ea typeface="Arial" charset="0"/>
                <a:cs typeface="Arial" charset="0"/>
              </a:rPr>
              <a:t>‘All Campaigns’</a:t>
            </a:r>
            <a:endParaRPr lang="en-US" sz="2500" dirty="0" smtClean="0">
              <a:latin typeface="Arial" charset="0"/>
              <a:ea typeface="Arial" charset="0"/>
              <a:cs typeface="Arial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84699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9" advTm="34613">
        <p:cut/>
      </p:transition>
    </mc:Choice>
    <mc:Fallback>
      <p:transition advTm="34613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0348" y="895350"/>
            <a:ext cx="5365055" cy="3286357"/>
          </a:xfrm>
          <a:prstGeom prst="rect">
            <a:avLst/>
          </a:prstGeom>
          <a:ln w="3175">
            <a:solidFill>
              <a:schemeClr val="tx1">
                <a:lumMod val="25000"/>
                <a:lumOff val="75000"/>
              </a:schemeClr>
            </a:solidFill>
          </a:ln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114539"/>
            <a:ext cx="8229600" cy="628411"/>
          </a:xfrm>
        </p:spPr>
        <p:txBody>
          <a:bodyPr/>
          <a:lstStyle/>
          <a:p>
            <a:r>
              <a:rPr lang="en-US" dirty="0" smtClean="0"/>
              <a:t>ADWORDS REMARKETING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3400" y="1581150"/>
            <a:ext cx="2362200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1800"/>
              </a:spcAft>
              <a:buClr>
                <a:srgbClr val="297FD5"/>
              </a:buClr>
              <a:buSzPct val="100000"/>
              <a:buFont typeface="LucidaGrande" charset="0"/>
              <a:buChar char="●"/>
            </a:pPr>
            <a:r>
              <a:rPr lang="en-US" sz="2500" smtClean="0">
                <a:latin typeface="Arial" charset="0"/>
                <a:ea typeface="Arial" charset="0"/>
                <a:cs typeface="Arial" charset="0"/>
              </a:rPr>
              <a:t>Click </a:t>
            </a:r>
            <a:r>
              <a:rPr lang="en-US" sz="2500" b="1" smtClean="0">
                <a:latin typeface="Arial" charset="0"/>
                <a:ea typeface="Arial" charset="0"/>
                <a:cs typeface="Arial" charset="0"/>
              </a:rPr>
              <a:t>‘Shared Library’</a:t>
            </a:r>
            <a:endParaRPr lang="en-US" sz="2500" dirty="0" smtClean="0">
              <a:latin typeface="Arial" charset="0"/>
              <a:ea typeface="Arial" charset="0"/>
              <a:cs typeface="Arial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886639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9" advTm="34613">
        <p:cut/>
      </p:transition>
    </mc:Choice>
    <mc:Fallback>
      <p:transition advTm="34613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13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819150"/>
            <a:ext cx="5334000" cy="3725333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114539"/>
            <a:ext cx="8229600" cy="628411"/>
          </a:xfrm>
        </p:spPr>
        <p:txBody>
          <a:bodyPr/>
          <a:lstStyle/>
          <a:p>
            <a:r>
              <a:rPr lang="en-US" dirty="0" smtClean="0"/>
              <a:t>ADWORDS REMARKETING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33400" y="1581150"/>
            <a:ext cx="272327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1800"/>
              </a:spcAft>
              <a:buClr>
                <a:srgbClr val="297FD5"/>
              </a:buClr>
              <a:buSzPct val="100000"/>
              <a:buFont typeface="LucidaGrande" charset="0"/>
              <a:buChar char="●"/>
            </a:pPr>
            <a:r>
              <a:rPr lang="en-US" sz="2500" dirty="0" smtClean="0">
                <a:latin typeface="Arial" charset="0"/>
                <a:ea typeface="Arial" charset="0"/>
                <a:cs typeface="Arial" charset="0"/>
              </a:rPr>
              <a:t>Select </a:t>
            </a:r>
            <a:r>
              <a:rPr lang="en-US" sz="2500" b="1" dirty="0" smtClean="0">
                <a:latin typeface="Arial" charset="0"/>
                <a:ea typeface="Arial" charset="0"/>
                <a:cs typeface="Arial" charset="0"/>
              </a:rPr>
              <a:t>‘View’ </a:t>
            </a:r>
            <a:r>
              <a:rPr lang="en-US" sz="2500" dirty="0" smtClean="0">
                <a:latin typeface="Arial" charset="0"/>
                <a:ea typeface="Arial" charset="0"/>
                <a:cs typeface="Arial" charset="0"/>
              </a:rPr>
              <a:t>under the Audiences library</a:t>
            </a:r>
            <a:endParaRPr lang="en-US" sz="2500" dirty="0" smtClean="0">
              <a:latin typeface="Arial" charset="0"/>
              <a:ea typeface="Arial" charset="0"/>
              <a:cs typeface="Arial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7775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9" advTm="34613">
        <p:cut/>
      </p:transition>
    </mc:Choice>
    <mc:Fallback>
      <p:transition advTm="34613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3480" y="905877"/>
            <a:ext cx="5309520" cy="3265303"/>
          </a:xfrm>
          <a:prstGeom prst="rect">
            <a:avLst/>
          </a:prstGeom>
          <a:ln w="3175">
            <a:solidFill>
              <a:schemeClr val="tx1">
                <a:lumMod val="25000"/>
                <a:lumOff val="75000"/>
              </a:schemeClr>
            </a:solidFill>
          </a:ln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114539"/>
            <a:ext cx="8229600" cy="628411"/>
          </a:xfrm>
        </p:spPr>
        <p:txBody>
          <a:bodyPr/>
          <a:lstStyle/>
          <a:p>
            <a:r>
              <a:rPr lang="en-US" dirty="0" smtClean="0"/>
              <a:t>ADWORDS REMARKETING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3400" y="1581150"/>
            <a:ext cx="2723274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1800"/>
              </a:spcAft>
              <a:buClr>
                <a:srgbClr val="297FD5"/>
              </a:buClr>
              <a:buSzPct val="100000"/>
              <a:buFont typeface="LucidaGrande" charset="0"/>
              <a:buChar char="●"/>
            </a:pPr>
            <a:r>
              <a:rPr lang="en-US" sz="2500" dirty="0" smtClean="0">
                <a:latin typeface="Arial" charset="0"/>
                <a:ea typeface="Arial" charset="0"/>
                <a:cs typeface="Arial" charset="0"/>
              </a:rPr>
              <a:t>Click </a:t>
            </a:r>
            <a:r>
              <a:rPr lang="en-US" sz="2500" b="1" dirty="0" smtClean="0">
                <a:latin typeface="Arial" charset="0"/>
                <a:ea typeface="Arial" charset="0"/>
                <a:cs typeface="Arial" charset="0"/>
              </a:rPr>
              <a:t>‘+Remarketing List’  </a:t>
            </a:r>
            <a:r>
              <a:rPr lang="en-US" sz="2500" dirty="0" smtClean="0">
                <a:latin typeface="Arial" charset="0"/>
                <a:ea typeface="Arial" charset="0"/>
                <a:cs typeface="Arial" charset="0"/>
              </a:rPr>
              <a:t>to create a new Remarketing list</a:t>
            </a:r>
            <a:endParaRPr lang="en-US" sz="2500" dirty="0" smtClean="0">
              <a:latin typeface="Arial" charset="0"/>
              <a:ea typeface="Arial" charset="0"/>
              <a:cs typeface="Arial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76751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9" advTm="34613">
        <p:cut/>
      </p:transition>
    </mc:Choice>
    <mc:Fallback>
      <p:transition advTm="34613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0487" y="906682"/>
            <a:ext cx="5304776" cy="3263693"/>
          </a:xfrm>
          <a:prstGeom prst="rect">
            <a:avLst/>
          </a:prstGeom>
          <a:ln w="3175">
            <a:solidFill>
              <a:schemeClr val="tx1">
                <a:lumMod val="25000"/>
                <a:lumOff val="75000"/>
              </a:schemeClr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1391963"/>
            <a:ext cx="4738149" cy="378374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114539"/>
            <a:ext cx="8229600" cy="628411"/>
          </a:xfrm>
        </p:spPr>
        <p:txBody>
          <a:bodyPr/>
          <a:lstStyle/>
          <a:p>
            <a:r>
              <a:rPr lang="en-US" dirty="0" smtClean="0"/>
              <a:t>ADWORDS REMARKETING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33400" y="1581150"/>
            <a:ext cx="2286000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1800"/>
              </a:spcAft>
              <a:buClr>
                <a:srgbClr val="297FD5"/>
              </a:buClr>
              <a:buSzPct val="100000"/>
              <a:buFont typeface="LucidaGrande" charset="0"/>
              <a:buChar char="●"/>
            </a:pPr>
            <a:r>
              <a:rPr lang="en-US" sz="2500" smtClean="0">
                <a:latin typeface="Arial" charset="0"/>
                <a:ea typeface="Arial" charset="0"/>
                <a:cs typeface="Arial" charset="0"/>
              </a:rPr>
              <a:t>Give your new list a name</a:t>
            </a:r>
            <a:endParaRPr lang="en-US" sz="2500" dirty="0" smtClean="0">
              <a:latin typeface="Arial" charset="0"/>
              <a:ea typeface="Arial" charset="0"/>
              <a:cs typeface="Arial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927400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9" advTm="34613">
        <p:cut/>
      </p:transition>
    </mc:Choice>
    <mc:Fallback>
      <p:transition advTm="34613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1539" y="907591"/>
            <a:ext cx="5302673" cy="3261875"/>
          </a:xfrm>
          <a:prstGeom prst="rect">
            <a:avLst/>
          </a:prstGeom>
          <a:ln w="3175">
            <a:solidFill>
              <a:schemeClr val="tx1">
                <a:lumMod val="25000"/>
                <a:lumOff val="75000"/>
              </a:schemeClr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5802" y="1573418"/>
            <a:ext cx="4738149" cy="2076996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114539"/>
            <a:ext cx="8229600" cy="628411"/>
          </a:xfrm>
        </p:spPr>
        <p:txBody>
          <a:bodyPr/>
          <a:lstStyle/>
          <a:p>
            <a:r>
              <a:rPr lang="en-US" dirty="0" smtClean="0"/>
              <a:t>ADWORDS REMARKETING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33400" y="1581150"/>
            <a:ext cx="2723274" cy="263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1800"/>
              </a:spcAft>
              <a:buClr>
                <a:srgbClr val="297FD5"/>
              </a:buClr>
              <a:buSzPct val="100000"/>
              <a:buFont typeface="LucidaGrande" charset="0"/>
              <a:buChar char="●"/>
            </a:pPr>
            <a:r>
              <a:rPr lang="en-US" sz="2500" dirty="0" smtClean="0">
                <a:latin typeface="Arial" charset="0"/>
                <a:ea typeface="Arial" charset="0"/>
                <a:cs typeface="Arial" charset="0"/>
              </a:rPr>
              <a:t>Choose who to add to your list from the drop-down menu</a:t>
            </a:r>
          </a:p>
          <a:p>
            <a:pPr marL="342900" indent="-342900">
              <a:spcAft>
                <a:spcPts val="1800"/>
              </a:spcAft>
              <a:buClr>
                <a:srgbClr val="297FD5"/>
              </a:buClr>
              <a:buSzPct val="100000"/>
              <a:buFont typeface="LucidaGrande" charset="0"/>
              <a:buChar char="●"/>
            </a:pPr>
            <a:r>
              <a:rPr lang="en-US" sz="2500" dirty="0" smtClean="0">
                <a:latin typeface="Arial" charset="0"/>
                <a:ea typeface="Arial" charset="0"/>
                <a:cs typeface="Arial" charset="0"/>
              </a:rPr>
              <a:t>The options are…</a:t>
            </a:r>
            <a:endParaRPr lang="en-US" sz="2500" dirty="0" smtClean="0">
              <a:latin typeface="Arial" charset="0"/>
              <a:ea typeface="Arial" charset="0"/>
              <a:cs typeface="Arial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65887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9" advTm="34613">
        <p:cut/>
      </p:transition>
    </mc:Choice>
    <mc:Fallback>
      <p:transition advTm="34613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1539" y="908372"/>
            <a:ext cx="5302673" cy="3260312"/>
          </a:xfrm>
          <a:prstGeom prst="rect">
            <a:avLst/>
          </a:prstGeom>
          <a:ln w="3175">
            <a:solidFill>
              <a:schemeClr val="tx1">
                <a:lumMod val="25000"/>
                <a:lumOff val="75000"/>
              </a:schemeClr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800"/>
          <a:stretch/>
        </p:blipFill>
        <p:spPr>
          <a:xfrm>
            <a:off x="4095802" y="1789734"/>
            <a:ext cx="4738149" cy="1592308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114539"/>
            <a:ext cx="8229600" cy="628411"/>
          </a:xfrm>
        </p:spPr>
        <p:txBody>
          <a:bodyPr/>
          <a:lstStyle/>
          <a:p>
            <a:r>
              <a:rPr lang="en-US" dirty="0" smtClean="0"/>
              <a:t>ADWORDS REMARKETING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33400" y="971550"/>
            <a:ext cx="271497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1800"/>
              </a:spcAft>
              <a:buClr>
                <a:srgbClr val="297FD5"/>
              </a:buClr>
              <a:buSzPct val="100000"/>
              <a:buFont typeface="LucidaGrande" charset="0"/>
              <a:buChar char="●"/>
            </a:pPr>
            <a:r>
              <a:rPr lang="en-US" sz="2000" b="1" dirty="0">
                <a:latin typeface="Arial" charset="0"/>
                <a:ea typeface="Arial" charset="0"/>
                <a:cs typeface="Arial" charset="0"/>
              </a:rPr>
              <a:t>Visitors of a page: </a:t>
            </a:r>
            <a:r>
              <a:rPr lang="en-US" sz="2000" dirty="0">
                <a:latin typeface="Arial" charset="0"/>
                <a:ea typeface="Arial" charset="0"/>
                <a:cs typeface="Arial" charset="0"/>
              </a:rPr>
              <a:t>This is the default option. Use it to create a list of people who visit a certain page of your website. Simply enter the /URL of the page you want to retarget.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15199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9" advTm="34613">
        <p:cut/>
      </p:transition>
    </mc:Choice>
    <mc:Fallback>
      <p:transition advTm="34613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8378" y="906038"/>
            <a:ext cx="5308994" cy="3264980"/>
          </a:xfrm>
          <a:prstGeom prst="rect">
            <a:avLst/>
          </a:prstGeom>
          <a:ln w="3175">
            <a:solidFill>
              <a:schemeClr val="tx1">
                <a:lumMod val="25000"/>
                <a:lumOff val="75000"/>
              </a:schemeClr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642"/>
          <a:stretch/>
        </p:blipFill>
        <p:spPr>
          <a:xfrm>
            <a:off x="4105955" y="1733550"/>
            <a:ext cx="4738149" cy="1676400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114539"/>
            <a:ext cx="8229600" cy="628411"/>
          </a:xfrm>
        </p:spPr>
        <p:txBody>
          <a:bodyPr/>
          <a:lstStyle/>
          <a:p>
            <a:r>
              <a:rPr lang="en-US" dirty="0" smtClean="0"/>
              <a:t>ADWORDS REMARKETING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3400" y="971550"/>
            <a:ext cx="271497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1800"/>
              </a:spcAft>
              <a:buClr>
                <a:srgbClr val="297FD5"/>
              </a:buClr>
              <a:buSzPct val="100000"/>
              <a:buFont typeface="LucidaGrande" charset="0"/>
              <a:buChar char="●"/>
            </a:pPr>
            <a:r>
              <a:rPr lang="en-US" sz="2000" b="1" dirty="0">
                <a:latin typeface="Arial" charset="0"/>
                <a:ea typeface="Arial" charset="0"/>
                <a:cs typeface="Arial" charset="0"/>
              </a:rPr>
              <a:t>Visitors of a page who did not visit another page: </a:t>
            </a:r>
            <a:r>
              <a:rPr lang="en-US" sz="2000" dirty="0">
                <a:latin typeface="Arial" charset="0"/>
                <a:ea typeface="Arial" charset="0"/>
                <a:cs typeface="Arial" charset="0"/>
              </a:rPr>
              <a:t>Use this to reach people who visited a certain page of your website but did not visit another page (such as your thank you page or order confirmation page).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660773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9" advTm="34613">
        <p:cut/>
      </p:transition>
    </mc:Choice>
    <mc:Fallback>
      <p:transition advTm="34613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6762" y="913544"/>
            <a:ext cx="5292226" cy="3249969"/>
          </a:xfrm>
          <a:prstGeom prst="rect">
            <a:avLst/>
          </a:prstGeom>
          <a:ln w="3175">
            <a:solidFill>
              <a:schemeClr val="tx1">
                <a:lumMod val="25000"/>
                <a:lumOff val="75000"/>
              </a:schemeClr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931"/>
          <a:stretch/>
        </p:blipFill>
        <p:spPr>
          <a:xfrm>
            <a:off x="4267200" y="1657350"/>
            <a:ext cx="4124674" cy="1600200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114539"/>
            <a:ext cx="8229600" cy="628411"/>
          </a:xfrm>
        </p:spPr>
        <p:txBody>
          <a:bodyPr/>
          <a:lstStyle/>
          <a:p>
            <a:r>
              <a:rPr lang="en-US" dirty="0" smtClean="0"/>
              <a:t>ADWORDS REMARKETING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3400" y="971550"/>
            <a:ext cx="259080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1800"/>
              </a:spcAft>
              <a:buClr>
                <a:srgbClr val="297FD5"/>
              </a:buClr>
              <a:buSzPct val="100000"/>
              <a:buFont typeface="LucidaGrande" charset="0"/>
              <a:buChar char="●"/>
            </a:pPr>
            <a:r>
              <a:rPr lang="en-US" sz="2000" b="1" dirty="0">
                <a:latin typeface="Arial" charset="0"/>
                <a:ea typeface="Arial" charset="0"/>
                <a:cs typeface="Arial" charset="0"/>
              </a:rPr>
              <a:t>Visitors of a page who also visited another page: </a:t>
            </a:r>
            <a:r>
              <a:rPr lang="en-US" sz="2000" dirty="0">
                <a:latin typeface="Arial" charset="0"/>
                <a:ea typeface="Arial" charset="0"/>
                <a:cs typeface="Arial" charset="0"/>
              </a:rPr>
              <a:t>Use this to create a Remarketing list of people who visited two different pages of your site (for example, your opt in page and your sales page)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295936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9" advTm="34613">
        <p:cut/>
      </p:transition>
    </mc:Choice>
    <mc:Fallback>
      <p:transition advTm="34613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3240" y="907591"/>
            <a:ext cx="5299271" cy="3261875"/>
          </a:xfrm>
          <a:prstGeom prst="rect">
            <a:avLst/>
          </a:prstGeom>
          <a:ln w="3175">
            <a:solidFill>
              <a:schemeClr val="tx1">
                <a:lumMod val="25000"/>
                <a:lumOff val="75000"/>
              </a:schemeClr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1590015"/>
            <a:ext cx="4615340" cy="2316816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114539"/>
            <a:ext cx="8229600" cy="628411"/>
          </a:xfrm>
        </p:spPr>
        <p:txBody>
          <a:bodyPr/>
          <a:lstStyle/>
          <a:p>
            <a:r>
              <a:rPr lang="en-US" dirty="0" smtClean="0"/>
              <a:t>ADWORDS REMARKETING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33400" y="971550"/>
            <a:ext cx="25908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1800"/>
              </a:spcAft>
              <a:buClr>
                <a:srgbClr val="297FD5"/>
              </a:buClr>
              <a:buSzPct val="100000"/>
              <a:buFont typeface="LucidaGrande" charset="0"/>
              <a:buChar char="●"/>
            </a:pPr>
            <a:r>
              <a:rPr lang="en-US" sz="2000" b="1" dirty="0">
                <a:latin typeface="Arial" charset="0"/>
                <a:ea typeface="Arial" charset="0"/>
                <a:cs typeface="Arial" charset="0"/>
              </a:rPr>
              <a:t>Visitors of a page during specific dates</a:t>
            </a:r>
            <a:r>
              <a:rPr lang="en-US" sz="2000" dirty="0">
                <a:latin typeface="Arial" charset="0"/>
                <a:ea typeface="Arial" charset="0"/>
                <a:cs typeface="Arial" charset="0"/>
              </a:rPr>
              <a:t>: Use this to create lists of visitors who came to your website before, after or in-between specific dates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593437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9" advTm="34613">
        <p:cut/>
      </p:transition>
    </mc:Choice>
    <mc:Fallback>
      <p:transition advTm="34613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6190" y="908372"/>
            <a:ext cx="5293370" cy="3260312"/>
          </a:xfrm>
          <a:prstGeom prst="rect">
            <a:avLst/>
          </a:prstGeom>
          <a:ln w="3175">
            <a:solidFill>
              <a:schemeClr val="tx1">
                <a:lumMod val="25000"/>
                <a:lumOff val="75000"/>
              </a:schemeClr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1962150"/>
            <a:ext cx="4009011" cy="1155622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114539"/>
            <a:ext cx="8229600" cy="628411"/>
          </a:xfrm>
        </p:spPr>
        <p:txBody>
          <a:bodyPr/>
          <a:lstStyle/>
          <a:p>
            <a:r>
              <a:rPr lang="en-US" dirty="0" smtClean="0"/>
              <a:t>ADWORDS REMARKETING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3400" y="1047750"/>
            <a:ext cx="25908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1800"/>
              </a:spcAft>
              <a:buClr>
                <a:srgbClr val="297FD5"/>
              </a:buClr>
              <a:buSzPct val="100000"/>
              <a:buFont typeface="LucidaGrande" charset="0"/>
              <a:buChar char="●"/>
            </a:pPr>
            <a:r>
              <a:rPr lang="en-US" sz="2500" dirty="0" smtClean="0">
                <a:latin typeface="Arial" charset="0"/>
                <a:ea typeface="Arial" charset="0"/>
                <a:cs typeface="Arial" charset="0"/>
              </a:rPr>
              <a:t>Next, set your </a:t>
            </a:r>
            <a:r>
              <a:rPr lang="en-US" sz="2500" b="1" dirty="0" smtClean="0">
                <a:latin typeface="Arial" charset="0"/>
                <a:ea typeface="Arial" charset="0"/>
                <a:cs typeface="Arial" charset="0"/>
              </a:rPr>
              <a:t>Membership Duration </a:t>
            </a:r>
            <a:r>
              <a:rPr lang="en-US" sz="2500" dirty="0" smtClean="0">
                <a:latin typeface="Arial" charset="0"/>
                <a:ea typeface="Arial" charset="0"/>
                <a:cs typeface="Arial" charset="0"/>
              </a:rPr>
              <a:t>(this is the number of days a user stays on your Remarketing list)</a:t>
            </a:r>
            <a:endParaRPr lang="en-US" sz="2500" dirty="0" smtClean="0">
              <a:latin typeface="Arial" charset="0"/>
              <a:ea typeface="Arial" charset="0"/>
              <a:cs typeface="Arial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95449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9" advTm="34613">
        <p:cut/>
      </p:transition>
    </mc:Choice>
    <mc:Fallback>
      <p:transition advTm="34613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8378" y="907738"/>
            <a:ext cx="5308994" cy="3261579"/>
          </a:xfrm>
          <a:prstGeom prst="rect">
            <a:avLst/>
          </a:prstGeom>
          <a:ln w="3175">
            <a:solidFill>
              <a:schemeClr val="tx1">
                <a:lumMod val="25000"/>
                <a:lumOff val="75000"/>
              </a:schemeClr>
            </a:solidFill>
          </a:ln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114539"/>
            <a:ext cx="8229600" cy="628411"/>
          </a:xfrm>
        </p:spPr>
        <p:txBody>
          <a:bodyPr/>
          <a:lstStyle/>
          <a:p>
            <a:r>
              <a:rPr lang="en-US" dirty="0" smtClean="0"/>
              <a:t>ADWORDS REMARKETING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3400" y="1858655"/>
            <a:ext cx="2362200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1800"/>
              </a:spcAft>
              <a:buClr>
                <a:srgbClr val="297FD5"/>
              </a:buClr>
              <a:buSzPct val="100000"/>
              <a:buFont typeface="LucidaGrande" charset="0"/>
              <a:buChar char="●"/>
            </a:pPr>
            <a:r>
              <a:rPr lang="en-US" sz="2500" dirty="0" smtClean="0">
                <a:latin typeface="Arial" charset="0"/>
                <a:ea typeface="Arial" charset="0"/>
                <a:cs typeface="Arial" charset="0"/>
              </a:rPr>
              <a:t>Click </a:t>
            </a:r>
            <a:r>
              <a:rPr lang="en-US" sz="2500" b="1" dirty="0" smtClean="0">
                <a:latin typeface="Arial" charset="0"/>
                <a:ea typeface="Arial" charset="0"/>
                <a:cs typeface="Arial" charset="0"/>
              </a:rPr>
              <a:t>‘Save’ </a:t>
            </a:r>
            <a:r>
              <a:rPr lang="en-US" sz="2500" smtClean="0">
                <a:latin typeface="Arial" charset="0"/>
                <a:ea typeface="Arial" charset="0"/>
                <a:cs typeface="Arial" charset="0"/>
              </a:rPr>
              <a:t>to activate your new list</a:t>
            </a:r>
            <a:endParaRPr lang="en-US" sz="2500" dirty="0" smtClean="0">
              <a:latin typeface="Arial" charset="0"/>
              <a:ea typeface="Arial" charset="0"/>
              <a:cs typeface="Arial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273768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9" advTm="34613">
        <p:cut/>
      </p:transition>
    </mc:Choice>
    <mc:Fallback>
      <p:transition advTm="34613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895351"/>
            <a:ext cx="73914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Aft>
                <a:spcPts val="1200"/>
              </a:spcAft>
              <a:buClr>
                <a:srgbClr val="297FD5"/>
              </a:buClr>
              <a:buSzPct val="100000"/>
              <a:buFont typeface="LucidaGrande" charset="0"/>
              <a:buChar char="●"/>
            </a:pPr>
            <a:r>
              <a:rPr lang="en-US" sz="3500" dirty="0" smtClean="0">
                <a:solidFill>
                  <a:srgbClr val="292934"/>
                </a:solidFill>
                <a:latin typeface="Arial" charset="0"/>
                <a:ea typeface="Arial" charset="0"/>
                <a:cs typeface="Arial" charset="0"/>
              </a:rPr>
              <a:t>To </a:t>
            </a:r>
            <a:r>
              <a:rPr lang="en-US" sz="3500" dirty="0" smtClean="0">
                <a:solidFill>
                  <a:srgbClr val="292934"/>
                </a:solidFill>
                <a:latin typeface="Arial" charset="0"/>
                <a:ea typeface="Arial" charset="0"/>
                <a:cs typeface="Arial" charset="0"/>
              </a:rPr>
              <a:t>use your new Remarketing list, you need to select it in the targeting settings of your campaign…</a:t>
            </a:r>
            <a:endParaRPr lang="en-US" sz="3500" dirty="0">
              <a:solidFill>
                <a:srgbClr val="292934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114539"/>
            <a:ext cx="8229600" cy="628411"/>
          </a:xfrm>
        </p:spPr>
        <p:txBody>
          <a:bodyPr/>
          <a:lstStyle/>
          <a:p>
            <a:r>
              <a:rPr lang="en-US" dirty="0" smtClean="0"/>
              <a:t>ADWORDS REMARKETING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57201" y="270190"/>
            <a:ext cx="45719" cy="457200"/>
          </a:xfrm>
          <a:prstGeom prst="rect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178769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9" advTm="90250">
        <p:cut/>
      </p:transition>
    </mc:Choice>
    <mc:Fallback>
      <p:transition advTm="9025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895350"/>
            <a:ext cx="8404825" cy="308600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659366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" val="ab9834bc4ec06a71d0582be485dfc79297f90e"/>
  <p:tag name="ISPRING_UUID" val="{5DE7548B-E0AB-4A69-BF39-AA471C90BCA7}"/>
  <p:tag name="ISPRING_RESOURCE_FOLDER" val="C:\Users\Susie\Documents\_design\Cardell Media\How to Double Your Online Sales Webinar\Double Your Online Sales\"/>
  <p:tag name="ISPRING_SCORM_RATE_QUIZZES" val="0"/>
  <p:tag name="ISPRING_SCORM_PASSING_SCORE" val="100.0000000000"/>
  <p:tag name="ISPRING_RESOURCE_FOLDER_STATIC" val="C:\Users\Susie\Documents\_design\Cardell Media\How to Double Your Online Sales Webinar\Double Your Online Sales\"/>
  <p:tag name="ISPRING_PRESENTATION_PATH" val="C:\Users\Susie\Documents\_design\Cardell Media\Ultimate Marketing 2012\Seminar 5\Seminar5.pptx"/>
  <p:tag name="ISPRING_PRESENTATION_INFO" val="&lt;?xml version=&quot;1.0&quot; encoding=&quot;UTF-8&quot; standalone=&quot;no&quot; ?&gt;&#10;&lt;presentation&gt;&#10;&#10;  &lt;slides&gt;&#10;    &lt;slide duration=&quot;516&quot; id=&quot;{C76D6F4D-ACF2-4A90-9EF4-A4ACBA550F5F}&quot; pptId=&quot;641&quot; transitionDuration=&quot;0&quot;/&gt;&#10;    &lt;slide duration=&quot;68923&quot; id=&quot;{EE4A1647-4E6D-4EAB-9365-6D9B868DAB38}&quot; pptId=&quot;642&quot; transitionDuration=&quot;0&quot;/&gt;&#10;    &lt;slide duration=&quot;73895&quot; id=&quot;{36041C0D-22A4-4FB9-A98C-A932D24D658E}&quot; pptId=&quot;528&quot; transitionDuration=&quot;0&quot;/&gt;&#10;    &lt;slide duration=&quot;33483&quot; id=&quot;{B0B76D2B-27A5-482C-BEEC-EB31733E7409}&quot; pptId=&quot;706&quot; transitionDuration=&quot;0&quot;/&gt;&#10;    &lt;slide duration=&quot;7570&quot; id=&quot;{C0684171-EB0D-461D-B5DB-8EF83CC1D1C7}&quot; pptId=&quot;703&quot; transitionDuration=&quot;0&quot;/&gt;&#10;    &lt;slide duration=&quot;275176&quot; id=&quot;{C28E8BF8-4176-4D18-8EBE-C5DF95A00330}&quot; pptId=&quot;708&quot; transitionDuration=&quot;0&quot;/&gt;&#10;    &lt;slide duration=&quot;89222&quot; id=&quot;{74396C09-5CA9-4F3D-85B4-C10978D0894E}&quot; pptId=&quot;709&quot; transitionDuration=&quot;0&quot;/&gt;&#10;    &lt;slide duration=&quot;154045&quot; id=&quot;{DDFDC778-FA62-491E-906F-E23699FE4917}&quot; pptId=&quot;710&quot; transitionDuration=&quot;0&quot;/&gt;&#10;    &lt;slide duration=&quot;157098&quot; id=&quot;{C5A9E39D-A22F-45C2-BE58-DC95B7F1EA86}&quot; pptId=&quot;711&quot; transitionDuration=&quot;0&quot;/&gt;&#10;    &lt;slide duration=&quot;85464&quot; id=&quot;{CB4F974A-3145-4324-A89F-AB661C8BA01A}&quot; pptId=&quot;606&quot; transitionDuration=&quot;0&quot;/&gt;&#10;    &lt;slide duration=&quot;52997&quot; id=&quot;{A42E5CB2-F908-4B3C-A325-0BFFB8B8D60C}&quot; pptId=&quot;712&quot; transitionDuration=&quot;0&quot;/&gt;&#10;    &lt;slide duration=&quot;30324&quot; id=&quot;{F2A22B06-8851-4FF3-BC46-16DC45869DCE}&quot; pptId=&quot;586&quot; transitionDuration=&quot;0&quot;/&gt;&#10;    &lt;slide duration=&quot;93305&quot; id=&quot;{E6022A10-280E-43C7-A5EB-A867F6694484}&quot; pptId=&quot;713&quot; transitionDuration=&quot;0&quot;/&gt;&#10;    &lt;slide duration=&quot;36322&quot; id=&quot;{B0FFE486-C53B-4890-9023-C7E87918F0B5}&quot; pptId=&quot;714&quot; transitionDuration=&quot;0&quot;/&gt;&#10;    &lt;slide duration=&quot;44945&quot; id=&quot;{FED45E72-8513-45E0-A888-F385C538D10E}&quot; pptId=&quot;716&quot; transitionDuration=&quot;0&quot;/&gt;&#10;    &lt;slide duration=&quot;36495&quot; id=&quot;{215F7336-0ABA-4F24-90B7-50634153B6D6}&quot; pptId=&quot;717&quot; transitionDuration=&quot;0&quot;/&gt;&#10;    &lt;slide duration=&quot;106800&quot; id=&quot;{99A38A3E-98DC-40BC-A17B-3089785F7128}&quot; pptId=&quot;718&quot; transitionDuration=&quot;0&quot;/&gt;&#10;    &lt;slide duration=&quot;33820&quot; id=&quot;{B0DB539A-5BAD-41D9-A1A2-59DFE0305897}&quot; pptId=&quot;722&quot; transitionDuration=&quot;0&quot;/&gt;&#10;    &lt;slide duration=&quot;43184&quot; id=&quot;{E40EECA4-DA34-4533-B09E-6EBF71C32E9B}&quot; pptId=&quot;720&quot; transitionDuration=&quot;0&quot;/&gt;&#10;    &lt;slide duration=&quot;70183&quot; id=&quot;{D2D3A518-F007-43A7-8F54-9E18BB6C302F}&quot; pptId=&quot;721&quot; transitionDuration=&quot;0&quot;/&gt;&#10;    &lt;slide duration=&quot;39586&quot; id=&quot;{B4B3D430-DDDA-40E2-871B-66201EB903B7}&quot; pptId=&quot;719&quot; transitionDuration=&quot;0&quot;/&gt;&#10;    &lt;slide duration=&quot;41035&quot; id=&quot;{DEED93F4-554F-4113-8EA9-E6AF70B04361}&quot; pptId=&quot;723&quot; transitionDuration=&quot;0&quot;/&gt;&#10;    &lt;slide duration=&quot;39545&quot; id=&quot;{87AA098D-54E5-4213-B154-3D0498D4860C}&quot; pptId=&quot;724&quot; transitionDuration=&quot;0&quot;/&gt;&#10;    &lt;slide duration=&quot;54795&quot; id=&quot;{C0763E83-97BA-4257-BB97-E6B1A05836FC}&quot; pptId=&quot;726&quot; transitionDuration=&quot;0&quot;/&gt;&#10;    &lt;slide duration=&quot;108235&quot; id=&quot;{E1515E0F-6EAE-4182-8CD1-99B8D5BA3088}&quot; pptId=&quot;725&quot; transitionDuration=&quot;0&quot;/&gt;&#10;    &lt;slide duration=&quot;60164&quot; id=&quot;{F3D43166-3D81-4070-8462-2CF33F788424}&quot; pptId=&quot;727&quot; transitionDuration=&quot;0&quot;/&gt;&#10;    &lt;slide duration=&quot;29605&quot; id=&quot;{D0B52A08-067E-4B14-BD66-DC01321CA691}&quot; pptId=&quot;728&quot; transitionDuration=&quot;0&quot;/&gt;&#10;    &lt;slide duration=&quot;75127&quot; id=&quot;{3A47B9FA-1EED-47C7-8BF7-E4A13071A7DD}&quot; pptId=&quot;729&quot; transitionDuration=&quot;0&quot;/&gt;&#10;    &lt;slide duration=&quot;58089&quot; id=&quot;{30656611-BC60-4DAA-B6D8-952D39012DF5}&quot; pptId=&quot;730&quot; transitionDuration=&quot;0&quot;/&gt;&#10;    &lt;slide duration=&quot;61728&quot; id=&quot;{F2ABF952-235F-44BC-BEC4-A24E829B0802}&quot; pptId=&quot;731&quot; transitionDuration=&quot;0&quot;/&gt;&#10;    &lt;slide duration=&quot;79713&quot; id=&quot;{A5612CDE-86D8-468C-8689-231007118BF7}&quot; pptId=&quot;732&quot; transitionDuration=&quot;0&quot;/&gt;&#10;    &lt;slide duration=&quot;84524&quot; id=&quot;{BEBC7935-5FDF-425D-9968-248F3DD64394}&quot; pptId=&quot;733&quot; transitionDuration=&quot;0&quot;/&gt;&#10;    &lt;slide duration=&quot;45215&quot; id=&quot;{E4E22334-82DE-4290-93F1-6C2FF590C7EE}&quot; pptId=&quot;734&quot; transitionDuration=&quot;0&quot;/&gt;&#10;    &lt;slide duration=&quot;43631&quot; id=&quot;{377A71CE-F930-4C12-ACBC-BC14156C8EDF}&quot; pptId=&quot;735&quot; transitionDuration=&quot;0&quot;/&gt;&#10;    &lt;slide duration=&quot;28566&quot; id=&quot;{703395D0-8649-4A01-A187-22CA173D9C24}&quot; pptId=&quot;736&quot; transitionDuration=&quot;0&quot;/&gt;&#10;    &lt;slide duration=&quot;6934&quot; id=&quot;{59836ACD-4800-4A98-8C28-AF304B1F90FA}&quot; pptId=&quot;737&quot; transitionDuration=&quot;0&quot;/&gt;&#10;    &lt;slide duration=&quot;78342&quot; id=&quot;{CAD9567C-47FE-4D69-A833-C8B1084B3ED6}&quot; pptId=&quot;738&quot; transitionDuration=&quot;0&quot;/&gt;&#10;    &lt;slide duration=&quot;71237&quot; id=&quot;{A8CD32E5-1F3E-45CD-AEAA-1887266A4522}&quot; pptId=&quot;739&quot; transitionDuration=&quot;0&quot;/&gt;&#10;    &lt;slide duration=&quot;38194&quot; id=&quot;{B0969348-007D-40FE-BFC1-58DC3A2DF0BB}&quot; pptId=&quot;740&quot; transitionDuration=&quot;0&quot;/&gt;&#10;    &lt;slide duration=&quot;149890&quot; id=&quot;{AD2AAE09-2BEA-4A2E-8230-DB386C8632B7}&quot; pptId=&quot;741&quot; transitionDuration=&quot;0&quot;/&gt;&#10;    &lt;slide duration=&quot;64324&quot; id=&quot;{805AF534-758F-408E-A556-A9528F86837D}&quot; pptId=&quot;744&quot; transitionDuration=&quot;0&quot;/&gt;&#10;    &lt;slide duration=&quot;44745&quot; id=&quot;{9C35031E-74D7-4C54-B67D-4E5A8BE7BFF1}&quot; pptId=&quot;743&quot; transitionDuration=&quot;0&quot;/&gt;&#10;    &lt;slide duration=&quot;71331&quot; id=&quot;{18AEBECB-2188-449E-A451-ABC866201C25}&quot; pptId=&quot;742&quot; transitionDuration=&quot;0&quot;/&gt;&#10;    &lt;slide duration=&quot;21148&quot; id=&quot;{90F97D4D-4218-4374-B27F-67D59E14005B}&quot; pptId=&quot;745&quot; transitionDuration=&quot;0&quot;/&gt;&#10;    &lt;slide duration=&quot;35788&quot; id=&quot;{D393B157-A08A-4C6A-823E-E54D385EEF43}&quot; pptId=&quot;746&quot; transitionDuration=&quot;0&quot;/&gt;&#10;    &lt;slide duration=&quot;43141&quot; id=&quot;{EF9871DB-2621-4D91-BA72-B7C038356960}&quot; pptId=&quot;747&quot; transitionDuration=&quot;0&quot;/&gt;&#10;    &lt;slide duration=&quot;24061&quot; id=&quot;{3FFFF6B6-BB2F-4E27-BD9E-71F243E70863}&quot; pptId=&quot;748&quot; transitionDuration=&quot;0&quot;/&gt;&#10;    &lt;slide duration=&quot;115309&quot; id=&quot;{DE0946D6-0F52-4D7D-AD55-0A4E9725F38F}&quot; pptId=&quot;654&quot; transitionDuration=&quot;0&quot;/&gt;&#10;    &lt;slide duration=&quot;17297&quot; id=&quot;{3531CCD5-23E6-4FCF-9A3A-5262A4665CBC}&quot; pptId=&quot;749&quot; transitionDuration=&quot;0&quot;/&gt;&#10;    &lt;slide duration=&quot;65273&quot; id=&quot;{F2F3249C-5AFB-43C4-BD42-5D25D30C3F56}&quot; pptId=&quot;750&quot; transitionDuration=&quot;0&quot;/&gt;&#10;    &lt;slide duration=&quot;54694&quot; id=&quot;{C9A967C8-617E-44F3-A31A-63CC9B6B9016}&quot; pptId=&quot;751&quot; transitionDuration=&quot;0&quot;/&gt;&#10;    &lt;slide duration=&quot;19973&quot; id=&quot;{50B3B41B-7086-40DD-9476-7229070DB8BF}&quot; pptId=&quot;752&quot; transitionDuration=&quot;0&quot;/&gt;&#10;    &lt;slide duration=&quot;13715&quot; id=&quot;{EC0E501F-243D-481C-803A-13AB6B89C6FD}&quot; pptId=&quot;753&quot; transitionDuration=&quot;0&quot;/&gt;&#10;    &lt;slide duration=&quot;80391&quot; id=&quot;{3D58BF97-6173-441A-8536-C2AC0E93B796}&quot; pptId=&quot;754&quot; transitionDuration=&quot;0&quot;/&gt;&#10;    &lt;slide duration=&quot;92335&quot; id=&quot;{A0502827-47C8-4ADA-A831-65B218C42591}&quot; pptId=&quot;755&quot; transitionDuration=&quot;0&quot;/&gt;&#10;    &lt;slide duration=&quot;9016&quot; id=&quot;{137B7565-4158-45BA-86AB-B0C5237F7205}&quot; pptId=&quot;701&quot; transitionDuration=&quot;0&quot;/&gt;&#10;    &lt;slide duration=&quot;25543&quot; id=&quot;{5745ACC1-C2AE-4F68-BE89-BC3EBE2563A1}&quot; pptId=&quot;756&quot; transitionDuration=&quot;0&quot;/&gt;&#10;    &lt;slide duration=&quot;44535&quot; id=&quot;{2A00F1F9-9AAB-4789-84C7-184188FE88C3}&quot; pptId=&quot;757&quot; transitionDuration=&quot;0&quot;/&gt;&#10;    &lt;slide duration=&quot;34976&quot; id=&quot;{8A693051-1D4C-481E-9329-1AF127685107}&quot; pptId=&quot;758&quot; transitionDuration=&quot;0&quot;/&gt;&#10;    &lt;slide duration=&quot;8834&quot; id=&quot;{29EC6B48-A46B-401B-BD2F-B95CB2FE2F94}&quot; pptId=&quot;759&quot; transitionDuration=&quot;0&quot;/&gt;&#10;    &lt;slide duration=&quot;18135&quot; id=&quot;{ABD43062-9ECA-439C-A3BA-38EEBA0611D1}&quot; pptId=&quot;761&quot; transitionDuration=&quot;0&quot;/&gt;&#10;    &lt;slide duration=&quot;10387&quot; id=&quot;{CA082385-F5E9-478E-B3EF-06091D28BAAB}&quot; pptId=&quot;762&quot; transitionDuration=&quot;0&quot;/&gt;&#10;    &lt;slide duration=&quot;45113&quot; id=&quot;{A09610F4-E3A3-4581-854D-8F6820407E4E}&quot; pptId=&quot;763&quot; transitionDuration=&quot;0&quot;/&gt;&#10;    &lt;slide duration=&quot;13107&quot; id=&quot;{F14BBFF1-28AB-4388-9C6C-8D3889716A49}&quot; pptId=&quot;764&quot; transitionDuration=&quot;0&quot;/&gt;&#10;    &lt;slide duration=&quot;11113&quot; id=&quot;{83D82607-B5B6-4583-8C28-95FFCC464FBB}&quot; pptId=&quot;795&quot; transitionDuration=&quot;0&quot;/&gt;&#10;    &lt;slide duration=&quot;21835&quot; id=&quot;{400A9E5A-8985-47F9-915E-DCC0EE24D602}&quot; pptId=&quot;765&quot; transitionDuration=&quot;0&quot;/&gt;&#10;    &lt;slide duration=&quot;38777&quot; id=&quot;{D50C2D1F-4CA4-4457-A767-AE576B04CA40}&quot; pptId=&quot;766&quot; transitionDuration=&quot;0&quot;/&gt;&#10;    &lt;slide duration=&quot;104852&quot; id=&quot;{31F071C6-56D8-4E78-97CA-44088996D05D}&quot; pptId=&quot;767&quot; transitionDuration=&quot;0&quot;/&gt;&#10;    &lt;slide duration=&quot;68989&quot; id=&quot;{3136C4F4-EF13-4D7A-B3B9-95FE4E9D6878}&quot; pptId=&quot;768&quot; transitionDuration=&quot;0&quot;/&gt;&#10;    &lt;slide duration=&quot;51989&quot; id=&quot;{DAE3BC75-BFFE-4365-9773-36F6ED4F6B5C}&quot; pptId=&quot;769&quot; transitionDuration=&quot;0&quot;/&gt;&#10;    &lt;slide duration=&quot;29362&quot; id=&quot;{AA642D9A-E76A-4DA0-B7E1-B00B484F9AD7}&quot; pptId=&quot;770&quot; transitionDuration=&quot;0&quot;/&gt;&#10;    &lt;slide duration=&quot;117564&quot; id=&quot;{FA5E82D4-71A8-4AAD-95C4-085E0019D355}&quot; pptId=&quot;771&quot; transitionDuration=&quot;0&quot;/&gt;&#10;    &lt;slide duration=&quot;39100&quot; id=&quot;{67FF8214-A494-4991-8254-EA5F82E6B981}&quot; pptId=&quot;772&quot; transitionDuration=&quot;0&quot;/&gt;&#10;    &lt;slide duration=&quot;136850&quot; id=&quot;{E93E7875-2D8B-4034-A7B8-A258387D1ED8}&quot; pptId=&quot;773&quot; transitionDuration=&quot;0&quot;/&gt;&#10;    &lt;slide duration=&quot;148429&quot; id=&quot;{56224CBC-1B5A-4134-B30B-8F376E4B7750}&quot; pptId=&quot;774&quot; transitionDuration=&quot;0&quot;/&gt;&#10;    &lt;slide duration=&quot;27351&quot; id=&quot;{FDF5462A-55C8-4F6F-87CE-CA272B479907}&quot; pptId=&quot;775&quot; transitionDuration=&quot;0&quot;/&gt;&#10;    &lt;slide duration=&quot;64065&quot; id=&quot;{2A4611A3-9C49-44F7-A6AA-A619A627D4EC}&quot; pptId=&quot;776&quot; transitionDuration=&quot;0&quot;/&gt;&#10;    &lt;slide duration=&quot;33350&quot; id=&quot;{38BF6488-F672-45ED-A2CA-CF9C99F0FC1E}&quot; pptId=&quot;777&quot; transitionDuration=&quot;0&quot;/&gt;&#10;    &lt;slide duration=&quot;34832&quot; id=&quot;{1C8E798B-27FF-4192-B870-D512861A4963}&quot; pptId=&quot;778&quot; transitionDuration=&quot;0&quot;/&gt;&#10;    &lt;slide duration=&quot;24313&quot; id=&quot;{C31E8989-3E23-4058-8CBC-9E11EF5A99AA}&quot; pptId=&quot;781&quot; transitionDuration=&quot;0&quot;/&gt;&#10;    &lt;slide duration=&quot;47533&quot; id=&quot;{FE801C83-D4C3-456A-8ED0-7428CE871FBE}&quot; pptId=&quot;780&quot; transitionDuration=&quot;0&quot;/&gt;&#10;    &lt;slide duration=&quot;59828&quot; id=&quot;{A6371792-0038-45DB-A385-35DA2D9A4E4E}&quot; pptId=&quot;779&quot; transitionDuration=&quot;0&quot;/&gt;&#10;    &lt;slide duration=&quot;136064&quot; id=&quot;{35F9367D-D878-4BBF-B107-3DB50EA9065C}&quot; pptId=&quot;782&quot; transitionDuration=&quot;0&quot;/&gt;&#10;    &lt;slide duration=&quot;18326&quot; id=&quot;{17BBD77D-7CFB-41F7-8813-392E691C9E07}&quot; pptId=&quot;785&quot; transitionDuration=&quot;0&quot;/&gt;&#10;    &lt;slide duration=&quot;62472&quot; id=&quot;{138A8FB7-6D14-4C4B-ACF5-F2A6786EF9A4}&quot; pptId=&quot;784&quot; transitionDuration=&quot;0&quot;/&gt;&#10;    &lt;slide duration=&quot;27242&quot; id=&quot;{929FAEF7-C13F-437B-9595-F4220A51C586}&quot; pptId=&quot;783&quot; transitionDuration=&quot;0&quot;/&gt;&#10;    &lt;slide duration=&quot;64046&quot; id=&quot;{BC1D15BC-67B0-4E33-B438-3659C1B1CB1C}&quot; pptId=&quot;788&quot; transitionDuration=&quot;0&quot;/&gt;&#10;    &lt;slide duration=&quot;56486&quot; id=&quot;{23D2F3F5-54A6-4C3C-9EF9-2B9F8746AD03}&quot; pptId=&quot;789&quot; transitionDuration=&quot;0&quot;/&gt;&#10;    &lt;slide duration=&quot;30278&quot; id=&quot;{7E6EA165-4498-4795-AB0A-15DF0534C7C4}&quot; pptId=&quot;790&quot; transitionDuration=&quot;0&quot;/&gt;&#10;    &lt;slide duration=&quot;66921&quot; id=&quot;{49880C2F-FB82-4B37-A361-78677531016D}&quot; pptId=&quot;791&quot; transitionDuration=&quot;0&quot;/&gt;&#10;    &lt;slide duration=&quot;44501&quot; id=&quot;{082A976D-C169-40D9-B5D2-A1D74B97B809}&quot; pptId=&quot;792&quot; transitionDuration=&quot;0&quot;/&gt;&#10;    &lt;slide duration=&quot;71608&quot; id=&quot;{888BE1E5-129B-4263-BE1A-9BA1CF1CB7C5}&quot; pptId=&quot;793&quot; transitionDuration=&quot;0&quot;/&gt;&#10;    &lt;slide duration=&quot;11523&quot; id=&quot;{CA0EF224-EF8E-4A79-B63C-E98864C1DEE5}&quot; pptId=&quot;796&quot; transitionDuration=&quot;0&quot;/&gt;&#10;    &lt;slide duration=&quot;8740&quot; id=&quot;{91A2220A-71AA-49B4-BB63-1E98041E2D88}&quot; pptId=&quot;794&quot; transitionDuration=&quot;0&quot;/&gt;&#10;  &lt;/slides&gt;&#10;&#10;  &lt;narration&gt;&#10;    &lt;audioTracks&gt;&#10;      &lt;audioTrack duration=&quot;5318916&quot; muted=&quot;false&quot; slideId=&quot;{EE4A1647-4E6D-4EAB-9365-6D9B868DAB38}&quot; startTime=&quot;0&quot; stepIndex=&quot;0&quot; volume=&quot;1&quot;&gt;&#10;        &lt;file modifyTime=&quot;2012-06-13T14:59:35&quot; size=&quot;85102657&quot;&gt;&#10;          &lt;path full=&quot;C:\Users\Susie\Documents\_design\Cardell Media\How to Double Your Online Sales Webinar\Double Your Online Sales\audio\Seminar Five (2).mp3&quot; relative=&quot;..\..\How to Double Your Online Sales Webinar\Double Your Online Sales\audio\Seminar Five (2).mp3&quot; resource=&quot;Seminar Five (2).mp3&quot;/&gt;&#10;        &lt;/file&gt;&#10;        &lt;audio channels=&quot;1&quot; sampleRate=&quot;44100&quot;/&gt;&#10;      &lt;/audioTrack&gt;&#10;    &lt;/audioTracks&gt;&#10;  &lt;/narration&gt;&#10;&#10;&lt;/presentation&gt;&#10;"/>
  <p:tag name="GENSWF_OUTPUT_FILE_NAME" val="seminar5"/>
  <p:tag name="ISPRING_RESOURCE_PATHS_HASH_2" val="90b97f4268ef473cfe517fb7aa18be5fb8e73bbf"/>
  <p:tag name="ISPRING_RESOURCE_PATHS_HASH_PRESENTER" val="a8dcbd6145ec870afe73022788fb67b6616e8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EE4A1647-4E6D-4EAB-9365-6D9B868DAB38}"/>
  <p:tag name="GENSWF_ADVANCE_TIME" val="68.923"/>
  <p:tag name="TIMING" val=""/>
  <p:tag name="ISPRING_CUSTOM_TIMING_USED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EE4A1647-4E6D-4EAB-9365-6D9B868DAB38}"/>
  <p:tag name="GENSWF_ADVANCE_TIME" val="68.923"/>
  <p:tag name="TIMING" val=""/>
  <p:tag name="ISPRING_CUSTOM_TIMING_USED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34.613"/>
  <p:tag name="TIMING" val="|5.506"/>
  <p:tag name="ISPRING_SLIDE_ID" val="{55873B80-B2E0-485A-B29D-FB118C76AB34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34.613"/>
  <p:tag name="TIMING" val="|5.506"/>
  <p:tag name="ISPRING_SLIDE_ID" val="{55873B80-B2E0-485A-B29D-FB118C76AB34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34.613"/>
  <p:tag name="TIMING" val="|5.506"/>
  <p:tag name="ISPRING_SLIDE_ID" val="{55873B80-B2E0-485A-B29D-FB118C76AB34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34.613"/>
  <p:tag name="TIMING" val="|5.506"/>
  <p:tag name="ISPRING_SLIDE_ID" val="{55873B80-B2E0-485A-B29D-FB118C76AB34}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34.613"/>
  <p:tag name="TIMING" val="|5.506"/>
  <p:tag name="ISPRING_SLIDE_ID" val="{55873B80-B2E0-485A-B29D-FB118C76AB34}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34.613"/>
  <p:tag name="TIMING" val="|5.506"/>
  <p:tag name="ISPRING_SLIDE_ID" val="{55873B80-B2E0-485A-B29D-FB118C76AB34}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34.613"/>
  <p:tag name="TIMING" val="|5.506"/>
  <p:tag name="ISPRING_SLIDE_ID" val="{55873B80-B2E0-485A-B29D-FB118C76AB34}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34.613"/>
  <p:tag name="TIMING" val="|5.506"/>
  <p:tag name="ISPRING_SLIDE_ID" val="{55873B80-B2E0-485A-B29D-FB118C76AB34}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34.613"/>
  <p:tag name="TIMING" val="|5.506"/>
  <p:tag name="ISPRING_SLIDE_ID" val="{55873B80-B2E0-485A-B29D-FB118C76AB34}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34.613"/>
  <p:tag name="TIMING" val="|5.506"/>
  <p:tag name="ISPRING_SLIDE_ID" val="{55873B80-B2E0-485A-B29D-FB118C76AB34}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90.25"/>
  <p:tag name="TIMING" val="|1.231|5.458|55.845|8.924"/>
  <p:tag name="ISPRING_SLIDE_ID" val="{DD49178A-B85B-4A6F-B9E4-690353141873}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34.613"/>
  <p:tag name="TIMING" val="|5.506"/>
  <p:tag name="ISPRING_SLIDE_ID" val="{55873B80-B2E0-485A-B29D-FB118C76AB34}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34.613"/>
  <p:tag name="TIMING" val="|5.506"/>
  <p:tag name="ISPRING_SLIDE_ID" val="{55873B80-B2E0-485A-B29D-FB118C76AB34}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34.613"/>
  <p:tag name="TIMING" val="|5.506"/>
  <p:tag name="ISPRING_SLIDE_ID" val="{55873B80-B2E0-485A-B29D-FB118C76AB34}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34.613"/>
  <p:tag name="TIMING" val="|5.506"/>
  <p:tag name="ISPRING_SLIDE_ID" val="{55873B80-B2E0-485A-B29D-FB118C76AB34}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34.613"/>
  <p:tag name="TIMING" val="|5.506"/>
  <p:tag name="ISPRING_SLIDE_ID" val="{55873B80-B2E0-485A-B29D-FB118C76AB34}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34.613"/>
  <p:tag name="TIMING" val="|5.506"/>
  <p:tag name="ISPRING_SLIDE_ID" val="{55873B80-B2E0-485A-B29D-FB118C76AB34}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34.613"/>
  <p:tag name="TIMING" val="|5.506"/>
  <p:tag name="ISPRING_SLIDE_ID" val="{55873B80-B2E0-485A-B29D-FB118C76AB34}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34.613"/>
  <p:tag name="TIMING" val="|5.506"/>
  <p:tag name="ISPRING_SLIDE_ID" val="{55873B80-B2E0-485A-B29D-FB118C76AB34}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34.613"/>
  <p:tag name="TIMING" val="|5.506"/>
  <p:tag name="ISPRING_SLIDE_ID" val="{55873B80-B2E0-485A-B29D-FB118C76AB34}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34.613"/>
  <p:tag name="TIMING" val="|5.506"/>
  <p:tag name="ISPRING_SLIDE_ID" val="{55873B80-B2E0-485A-B29D-FB118C76AB34}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34.613"/>
  <p:tag name="TIMING" val="|5.506"/>
  <p:tag name="ISPRING_SLIDE_ID" val="{55873B80-B2E0-485A-B29D-FB118C76AB34}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34.613"/>
  <p:tag name="TIMING" val="|5.506"/>
  <p:tag name="ISPRING_SLIDE_ID" val="{55873B80-B2E0-485A-B29D-FB118C76AB34}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90.25"/>
  <p:tag name="TIMING" val="|1.231|5.458|55.845|8.924"/>
  <p:tag name="ISPRING_SLIDE_ID" val="{DD49178A-B85B-4A6F-B9E4-690353141873}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" val="{EE4A1647-4E6D-4EAB-9365-6D9B868DAB38}"/>
  <p:tag name="GENSWF_ADVANCE_TIME" val="68.923"/>
  <p:tag name="TIMING" val=""/>
  <p:tag name="ISPRING_CUSTOM_TIMING_USED" val="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ssential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34846</TotalTime>
  <Words>464</Words>
  <Application>Microsoft Macintosh PowerPoint</Application>
  <PresentationFormat>On-screen Show (16:9)</PresentationFormat>
  <Paragraphs>81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Arial Black</vt:lpstr>
      <vt:lpstr>Calibri</vt:lpstr>
      <vt:lpstr>LucidaGrande</vt:lpstr>
      <vt:lpstr>Arial</vt:lpstr>
      <vt:lpstr>Essential</vt:lpstr>
      <vt:lpstr>PowerPoint Presentation</vt:lpstr>
      <vt:lpstr>PowerPoint Presentation</vt:lpstr>
      <vt:lpstr>ADWORDS REMARKETING</vt:lpstr>
      <vt:lpstr>ADWORDS REMARKETING</vt:lpstr>
      <vt:lpstr>ADWORDS REMARKETING</vt:lpstr>
      <vt:lpstr>ADWORDS REMARKETING</vt:lpstr>
      <vt:lpstr>ADWORDS REMARKETING</vt:lpstr>
      <vt:lpstr>ADWORDS REMARKETING</vt:lpstr>
      <vt:lpstr>ADWORDS REMARKETING</vt:lpstr>
      <vt:lpstr>ADWORDS REMARKETING</vt:lpstr>
      <vt:lpstr>ADWORDS REMARKETING</vt:lpstr>
      <vt:lpstr>ADWORDS REMARKETING</vt:lpstr>
      <vt:lpstr>ADWORDS REMARKETING</vt:lpstr>
      <vt:lpstr>ADWORDS REMARKETING</vt:lpstr>
      <vt:lpstr>ADWORDS REMARKETING</vt:lpstr>
      <vt:lpstr>ADWORDS REMARKETING</vt:lpstr>
      <vt:lpstr>ADWORDS REMARKETING</vt:lpstr>
      <vt:lpstr>ADWORDS REMARKETING</vt:lpstr>
      <vt:lpstr>ADWORDS REMARKETING</vt:lpstr>
      <vt:lpstr>ADWORDS REMARKETING</vt:lpstr>
      <vt:lpstr>ADWORDS REMARKETING</vt:lpstr>
      <vt:lpstr>ADWORDS REMARKETING</vt:lpstr>
      <vt:lpstr>ADWORDS REMARKETING</vt:lpstr>
      <vt:lpstr>ADWORDS REMARKETING</vt:lpstr>
      <vt:lpstr>ADWORDS REMARKETING</vt:lpstr>
      <vt:lpstr>ADWORDS REMARKETING</vt:lpstr>
      <vt:lpstr>ADWORDS REMARKETING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Seminar 5</dc:title>
  <dc:creator>Chris</dc:creator>
  <cp:lastModifiedBy>Susie Brummer</cp:lastModifiedBy>
  <cp:revision>717</cp:revision>
  <cp:lastPrinted>2013-06-10T20:54:22Z</cp:lastPrinted>
  <dcterms:created xsi:type="dcterms:W3CDTF">2010-07-13T20:32:25Z</dcterms:created>
  <dcterms:modified xsi:type="dcterms:W3CDTF">2015-07-28T19:07:17Z</dcterms:modified>
</cp:coreProperties>
</file>